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8.jpg" ContentType="image/jpg"/>
  <Override PartName="/ppt/media/image9.jpg" ContentType="image/jpg"/>
  <Override PartName="/ppt/media/image11.jpg" ContentType="image/jpg"/>
  <Override PartName="/ppt/media/image12.jpg" ContentType="image/jpg"/>
  <Override PartName="/ppt/media/image14.jpg" ContentType="image/jpg"/>
  <Override PartName="/ppt/media/image16.jpg" ContentType="image/jpg"/>
  <Override PartName="/ppt/media/image17.jpg" ContentType="image/jpg"/>
  <Override PartName="/ppt/media/image19.jpg" ContentType="image/jpg"/>
  <Override PartName="/ppt/media/image20.jpg" ContentType="image/jpg"/>
  <Override PartName="/ppt/media/image21.jpg" ContentType="image/jpg"/>
  <Override PartName="/ppt/media/image24.jpg" ContentType="image/jpg"/>
  <Override PartName="/ppt/media/image36.jpg" ContentType="image/jpg"/>
  <Override PartName="/ppt/media/image37.jpg" ContentType="image/jpg"/>
  <Override PartName="/ppt/media/image38.jpg" ContentType="image/jpg"/>
  <Override PartName="/ppt/media/image41.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79" r:id="rId2"/>
  </p:sldMasterIdLst>
  <p:notesMasterIdLst>
    <p:notesMasterId r:id="rId77"/>
  </p:notesMasterIdLst>
  <p:sldIdLst>
    <p:sldId id="258" r:id="rId3"/>
    <p:sldId id="441" r:id="rId4"/>
    <p:sldId id="256" r:id="rId5"/>
    <p:sldId id="257" r:id="rId6"/>
    <p:sldId id="423" r:id="rId7"/>
    <p:sldId id="259" r:id="rId8"/>
    <p:sldId id="418" r:id="rId9"/>
    <p:sldId id="420" r:id="rId10"/>
    <p:sldId id="417" r:id="rId11"/>
    <p:sldId id="421" r:id="rId12"/>
    <p:sldId id="422" r:id="rId13"/>
    <p:sldId id="260" r:id="rId14"/>
    <p:sldId id="261" r:id="rId15"/>
    <p:sldId id="262" r:id="rId16"/>
    <p:sldId id="263" r:id="rId17"/>
    <p:sldId id="264" r:id="rId18"/>
    <p:sldId id="265" r:id="rId19"/>
    <p:sldId id="266" r:id="rId20"/>
    <p:sldId id="267" r:id="rId21"/>
    <p:sldId id="268" r:id="rId22"/>
    <p:sldId id="269" r:id="rId23"/>
    <p:sldId id="272" r:id="rId24"/>
    <p:sldId id="274" r:id="rId25"/>
    <p:sldId id="354" r:id="rId26"/>
    <p:sldId id="331" r:id="rId27"/>
    <p:sldId id="425" r:id="rId28"/>
    <p:sldId id="428" r:id="rId29"/>
    <p:sldId id="426" r:id="rId30"/>
    <p:sldId id="340" r:id="rId31"/>
    <p:sldId id="341" r:id="rId32"/>
    <p:sldId id="342" r:id="rId33"/>
    <p:sldId id="332" r:id="rId34"/>
    <p:sldId id="344" r:id="rId35"/>
    <p:sldId id="364" r:id="rId36"/>
    <p:sldId id="346" r:id="rId37"/>
    <p:sldId id="365" r:id="rId38"/>
    <p:sldId id="347" r:id="rId39"/>
    <p:sldId id="366" r:id="rId40"/>
    <p:sldId id="348" r:id="rId41"/>
    <p:sldId id="367" r:id="rId42"/>
    <p:sldId id="349" r:id="rId43"/>
    <p:sldId id="368" r:id="rId44"/>
    <p:sldId id="440" r:id="rId45"/>
    <p:sldId id="429" r:id="rId46"/>
    <p:sldId id="276" r:id="rId47"/>
    <p:sldId id="277" r:id="rId48"/>
    <p:sldId id="280" r:id="rId49"/>
    <p:sldId id="279" r:id="rId50"/>
    <p:sldId id="282" r:id="rId51"/>
    <p:sldId id="286" r:id="rId52"/>
    <p:sldId id="430" r:id="rId53"/>
    <p:sldId id="431" r:id="rId54"/>
    <p:sldId id="432" r:id="rId55"/>
    <p:sldId id="295" r:id="rId56"/>
    <p:sldId id="434" r:id="rId57"/>
    <p:sldId id="435" r:id="rId58"/>
    <p:sldId id="436" r:id="rId59"/>
    <p:sldId id="437" r:id="rId60"/>
    <p:sldId id="285" r:id="rId61"/>
    <p:sldId id="385" r:id="rId62"/>
    <p:sldId id="386" r:id="rId63"/>
    <p:sldId id="387" r:id="rId64"/>
    <p:sldId id="438" r:id="rId65"/>
    <p:sldId id="388" r:id="rId66"/>
    <p:sldId id="390" r:id="rId67"/>
    <p:sldId id="396" r:id="rId68"/>
    <p:sldId id="392" r:id="rId69"/>
    <p:sldId id="397" r:id="rId70"/>
    <p:sldId id="401" r:id="rId71"/>
    <p:sldId id="399" r:id="rId72"/>
    <p:sldId id="398" r:id="rId73"/>
    <p:sldId id="391" r:id="rId74"/>
    <p:sldId id="439" r:id="rId75"/>
    <p:sldId id="433" r:id="rId76"/>
  </p:sldIdLst>
  <p:sldSz cx="10058400" cy="7772400"/>
  <p:notesSz cx="10058400" cy="7772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2" d="100"/>
          <a:sy n="72" d="100"/>
        </p:scale>
        <p:origin x="1224"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10742D-26E1-408C-81F4-AF10AF770B7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0679EED7-4DBC-43E4-A279-4FB87DBC4971}">
      <dgm:prSet phldrT="[Text]"/>
      <dgm:spPr/>
      <dgm:t>
        <a:bodyPr/>
        <a:lstStyle/>
        <a:p>
          <a:r>
            <a:rPr lang="en-US" b="1" dirty="0">
              <a:solidFill>
                <a:schemeClr val="bg2">
                  <a:lumMod val="50000"/>
                </a:schemeClr>
              </a:solidFill>
            </a:rPr>
            <a:t>01</a:t>
          </a:r>
          <a:endParaRPr lang="en-IN" b="1" dirty="0">
            <a:solidFill>
              <a:schemeClr val="bg2">
                <a:lumMod val="50000"/>
              </a:schemeClr>
            </a:solidFill>
          </a:endParaRPr>
        </a:p>
      </dgm:t>
    </dgm:pt>
    <dgm:pt modelId="{F4D3133C-5CBB-4950-924C-85A1814AD72C}" type="parTrans" cxnId="{8AB120D8-8FF9-4348-8D69-4411640DEA15}">
      <dgm:prSet/>
      <dgm:spPr/>
      <dgm:t>
        <a:bodyPr/>
        <a:lstStyle/>
        <a:p>
          <a:endParaRPr lang="en-IN"/>
        </a:p>
      </dgm:t>
    </dgm:pt>
    <dgm:pt modelId="{94C0DF49-275C-424C-A897-1D467C8C41DD}" type="sibTrans" cxnId="{8AB120D8-8FF9-4348-8D69-4411640DEA15}">
      <dgm:prSet/>
      <dgm:spPr/>
      <dgm:t>
        <a:bodyPr/>
        <a:lstStyle/>
        <a:p>
          <a:endParaRPr lang="en-IN"/>
        </a:p>
      </dgm:t>
    </dgm:pt>
    <dgm:pt modelId="{20089635-EF89-429F-A5EE-A8FA77BAF040}">
      <dgm:prSet phldrT="[Text]"/>
      <dgm:spPr/>
      <dgm:t>
        <a:bodyPr/>
        <a:lstStyle/>
        <a:p>
          <a:r>
            <a:rPr lang="en-US" dirty="0">
              <a:solidFill>
                <a:srgbClr val="FF0000"/>
              </a:solidFill>
            </a:rPr>
            <a:t>Everyone Deserve Respect both Students and Teachers</a:t>
          </a:r>
          <a:endParaRPr lang="en-IN" dirty="0">
            <a:solidFill>
              <a:srgbClr val="FF0000"/>
            </a:solidFill>
          </a:endParaRPr>
        </a:p>
      </dgm:t>
    </dgm:pt>
    <dgm:pt modelId="{0279E303-AFB4-411B-AA25-F4CBBC30CB1A}" type="parTrans" cxnId="{122AD4E3-A4C3-4F01-BC41-6AAAE2992DF0}">
      <dgm:prSet/>
      <dgm:spPr/>
      <dgm:t>
        <a:bodyPr/>
        <a:lstStyle/>
        <a:p>
          <a:endParaRPr lang="en-IN"/>
        </a:p>
      </dgm:t>
    </dgm:pt>
    <dgm:pt modelId="{4F54E4CA-175E-4B85-B559-3C5F8861B8EE}" type="sibTrans" cxnId="{122AD4E3-A4C3-4F01-BC41-6AAAE2992DF0}">
      <dgm:prSet/>
      <dgm:spPr/>
      <dgm:t>
        <a:bodyPr/>
        <a:lstStyle/>
        <a:p>
          <a:endParaRPr lang="en-IN"/>
        </a:p>
      </dgm:t>
    </dgm:pt>
    <dgm:pt modelId="{A2D6549F-2D5C-4CED-9E25-FF52A1C5AEF3}">
      <dgm:prSet phldrT="[Text]"/>
      <dgm:spPr/>
      <dgm:t>
        <a:bodyPr/>
        <a:lstStyle/>
        <a:p>
          <a:r>
            <a:rPr lang="en-US" b="1" dirty="0">
              <a:solidFill>
                <a:schemeClr val="bg2">
                  <a:lumMod val="50000"/>
                </a:schemeClr>
              </a:solidFill>
            </a:rPr>
            <a:t>02</a:t>
          </a:r>
          <a:endParaRPr lang="en-IN" b="1" dirty="0">
            <a:solidFill>
              <a:schemeClr val="bg2">
                <a:lumMod val="50000"/>
              </a:schemeClr>
            </a:solidFill>
          </a:endParaRPr>
        </a:p>
      </dgm:t>
    </dgm:pt>
    <dgm:pt modelId="{9947CFA2-375D-4DE1-BA34-8F66EC6203B8}" type="parTrans" cxnId="{896D1C91-4BEF-439C-89E8-2B1CA5AE280E}">
      <dgm:prSet/>
      <dgm:spPr/>
      <dgm:t>
        <a:bodyPr/>
        <a:lstStyle/>
        <a:p>
          <a:endParaRPr lang="en-IN"/>
        </a:p>
      </dgm:t>
    </dgm:pt>
    <dgm:pt modelId="{1D73452A-A030-4121-827B-07B7A243FEA1}" type="sibTrans" cxnId="{896D1C91-4BEF-439C-89E8-2B1CA5AE280E}">
      <dgm:prSet/>
      <dgm:spPr/>
      <dgm:t>
        <a:bodyPr/>
        <a:lstStyle/>
        <a:p>
          <a:endParaRPr lang="en-IN"/>
        </a:p>
      </dgm:t>
    </dgm:pt>
    <dgm:pt modelId="{FF37CB15-7AD4-450F-8BB8-ADCA17385721}">
      <dgm:prSet phldrT="[Text]"/>
      <dgm:spPr/>
      <dgm:t>
        <a:bodyPr/>
        <a:lstStyle/>
        <a:p>
          <a:r>
            <a:rPr lang="en-US" b="0" i="0" u="none" dirty="0">
              <a:solidFill>
                <a:srgbClr val="FF0000"/>
              </a:solidFill>
              <a:latin typeface="Tahoma"/>
              <a:ea typeface="Tahoma"/>
              <a:cs typeface="Tahoma"/>
              <a:sym typeface="Tahoma"/>
            </a:rPr>
            <a:t>Kindly be on time</a:t>
          </a:r>
          <a:endParaRPr lang="en-IN" dirty="0"/>
        </a:p>
      </dgm:t>
    </dgm:pt>
    <dgm:pt modelId="{CC1E85D5-344D-459A-B362-AE8D13D1BDFB}" type="parTrans" cxnId="{91E079B4-0100-4AF4-8D36-65BC304AF2D4}">
      <dgm:prSet/>
      <dgm:spPr/>
      <dgm:t>
        <a:bodyPr/>
        <a:lstStyle/>
        <a:p>
          <a:endParaRPr lang="en-IN"/>
        </a:p>
      </dgm:t>
    </dgm:pt>
    <dgm:pt modelId="{D71B4CF3-1A13-420B-85C1-0FF274A93F11}" type="sibTrans" cxnId="{91E079B4-0100-4AF4-8D36-65BC304AF2D4}">
      <dgm:prSet/>
      <dgm:spPr/>
      <dgm:t>
        <a:bodyPr/>
        <a:lstStyle/>
        <a:p>
          <a:endParaRPr lang="en-IN"/>
        </a:p>
      </dgm:t>
    </dgm:pt>
    <dgm:pt modelId="{42F51401-D548-46FA-A297-AE730764A389}">
      <dgm:prSet phldrT="[Text]"/>
      <dgm:spPr/>
      <dgm:t>
        <a:bodyPr/>
        <a:lstStyle/>
        <a:p>
          <a:r>
            <a:rPr lang="en-US" b="1" dirty="0">
              <a:solidFill>
                <a:schemeClr val="bg2">
                  <a:lumMod val="50000"/>
                </a:schemeClr>
              </a:solidFill>
            </a:rPr>
            <a:t>03</a:t>
          </a:r>
          <a:endParaRPr lang="en-IN" b="1" dirty="0">
            <a:solidFill>
              <a:schemeClr val="bg2">
                <a:lumMod val="50000"/>
              </a:schemeClr>
            </a:solidFill>
          </a:endParaRPr>
        </a:p>
      </dgm:t>
    </dgm:pt>
    <dgm:pt modelId="{70959C6A-603A-45E9-B777-974B6A0CDC30}" type="parTrans" cxnId="{27556063-5671-42A0-BCCC-037553B178D4}">
      <dgm:prSet/>
      <dgm:spPr/>
      <dgm:t>
        <a:bodyPr/>
        <a:lstStyle/>
        <a:p>
          <a:endParaRPr lang="en-IN"/>
        </a:p>
      </dgm:t>
    </dgm:pt>
    <dgm:pt modelId="{0B390057-9C08-4666-8AAA-B57EB6A9CA96}" type="sibTrans" cxnId="{27556063-5671-42A0-BCCC-037553B178D4}">
      <dgm:prSet/>
      <dgm:spPr/>
      <dgm:t>
        <a:bodyPr/>
        <a:lstStyle/>
        <a:p>
          <a:endParaRPr lang="en-IN"/>
        </a:p>
      </dgm:t>
    </dgm:pt>
    <dgm:pt modelId="{83D356B9-29F3-49ED-9EEE-FC703BA64516}">
      <dgm:prSet phldrT="[Text]"/>
      <dgm:spPr/>
      <dgm:t>
        <a:bodyPr/>
        <a:lstStyle/>
        <a:p>
          <a:pPr>
            <a:buClr>
              <a:srgbClr val="FF0000"/>
            </a:buClr>
            <a:buSzPts val="2400"/>
            <a:buFont typeface="Arial" panose="020B0604020202020204" pitchFamily="34" charset="0"/>
            <a:buChar char="•"/>
          </a:pPr>
          <a:r>
            <a:rPr lang="en-US" b="0" i="0" u="none" dirty="0">
              <a:solidFill>
                <a:srgbClr val="FF0000"/>
              </a:solidFill>
              <a:latin typeface="Tahoma"/>
              <a:ea typeface="Tahoma"/>
              <a:cs typeface="Tahoma"/>
              <a:sym typeface="Tahoma"/>
            </a:rPr>
            <a:t>Raise Your hands for doubts.</a:t>
          </a:r>
          <a:endParaRPr lang="en-IN" dirty="0"/>
        </a:p>
      </dgm:t>
    </dgm:pt>
    <dgm:pt modelId="{400383B0-F7C7-456F-9F91-33F6902FD0A2}" type="parTrans" cxnId="{F90338C5-BDF7-4A59-8679-5AFD367489A1}">
      <dgm:prSet/>
      <dgm:spPr/>
      <dgm:t>
        <a:bodyPr/>
        <a:lstStyle/>
        <a:p>
          <a:endParaRPr lang="en-IN"/>
        </a:p>
      </dgm:t>
    </dgm:pt>
    <dgm:pt modelId="{29C2B9BC-9984-4ECC-8343-485245D20DF8}" type="sibTrans" cxnId="{F90338C5-BDF7-4A59-8679-5AFD367489A1}">
      <dgm:prSet/>
      <dgm:spPr/>
      <dgm:t>
        <a:bodyPr/>
        <a:lstStyle/>
        <a:p>
          <a:endParaRPr lang="en-IN"/>
        </a:p>
      </dgm:t>
    </dgm:pt>
    <dgm:pt modelId="{9278893D-964F-48A7-9077-08A99620D95A}" type="pres">
      <dgm:prSet presAssocID="{9A10742D-26E1-408C-81F4-AF10AF770B75}" presName="linearFlow" presStyleCnt="0">
        <dgm:presLayoutVars>
          <dgm:dir/>
          <dgm:animLvl val="lvl"/>
          <dgm:resizeHandles val="exact"/>
        </dgm:presLayoutVars>
      </dgm:prSet>
      <dgm:spPr/>
    </dgm:pt>
    <dgm:pt modelId="{4318C286-C414-4130-B20D-4A6F89B30D6A}" type="pres">
      <dgm:prSet presAssocID="{0679EED7-4DBC-43E4-A279-4FB87DBC4971}" presName="composite" presStyleCnt="0"/>
      <dgm:spPr/>
    </dgm:pt>
    <dgm:pt modelId="{CFEABE2F-7933-4CD7-B23A-818995EA98EC}" type="pres">
      <dgm:prSet presAssocID="{0679EED7-4DBC-43E4-A279-4FB87DBC4971}" presName="parentText" presStyleLbl="alignNode1" presStyleIdx="0" presStyleCnt="3">
        <dgm:presLayoutVars>
          <dgm:chMax val="1"/>
          <dgm:bulletEnabled val="1"/>
        </dgm:presLayoutVars>
      </dgm:prSet>
      <dgm:spPr/>
    </dgm:pt>
    <dgm:pt modelId="{C9B983A9-77F5-4407-B8B6-AADDBB9E5D93}" type="pres">
      <dgm:prSet presAssocID="{0679EED7-4DBC-43E4-A279-4FB87DBC4971}" presName="descendantText" presStyleLbl="alignAcc1" presStyleIdx="0" presStyleCnt="3">
        <dgm:presLayoutVars>
          <dgm:bulletEnabled val="1"/>
        </dgm:presLayoutVars>
      </dgm:prSet>
      <dgm:spPr/>
    </dgm:pt>
    <dgm:pt modelId="{5E0DA8BE-345E-4A9B-B12B-81578B276DBD}" type="pres">
      <dgm:prSet presAssocID="{94C0DF49-275C-424C-A897-1D467C8C41DD}" presName="sp" presStyleCnt="0"/>
      <dgm:spPr/>
    </dgm:pt>
    <dgm:pt modelId="{96D937E2-C047-43E4-9CF5-12176A30E0A0}" type="pres">
      <dgm:prSet presAssocID="{A2D6549F-2D5C-4CED-9E25-FF52A1C5AEF3}" presName="composite" presStyleCnt="0"/>
      <dgm:spPr/>
    </dgm:pt>
    <dgm:pt modelId="{FF7EAEF5-BF25-4153-BE86-9CD6D93FB8CC}" type="pres">
      <dgm:prSet presAssocID="{A2D6549F-2D5C-4CED-9E25-FF52A1C5AEF3}" presName="parentText" presStyleLbl="alignNode1" presStyleIdx="1" presStyleCnt="3">
        <dgm:presLayoutVars>
          <dgm:chMax val="1"/>
          <dgm:bulletEnabled val="1"/>
        </dgm:presLayoutVars>
      </dgm:prSet>
      <dgm:spPr/>
    </dgm:pt>
    <dgm:pt modelId="{1F83AA71-9835-4EC2-A8B9-C1C8514C6EF9}" type="pres">
      <dgm:prSet presAssocID="{A2D6549F-2D5C-4CED-9E25-FF52A1C5AEF3}" presName="descendantText" presStyleLbl="alignAcc1" presStyleIdx="1" presStyleCnt="3" custScaleX="93179">
        <dgm:presLayoutVars>
          <dgm:bulletEnabled val="1"/>
        </dgm:presLayoutVars>
      </dgm:prSet>
      <dgm:spPr/>
    </dgm:pt>
    <dgm:pt modelId="{07D35850-26F7-45DA-8F35-40F49759F033}" type="pres">
      <dgm:prSet presAssocID="{1D73452A-A030-4121-827B-07B7A243FEA1}" presName="sp" presStyleCnt="0"/>
      <dgm:spPr/>
    </dgm:pt>
    <dgm:pt modelId="{09939778-4A7D-4B33-AB7D-E28699290D06}" type="pres">
      <dgm:prSet presAssocID="{42F51401-D548-46FA-A297-AE730764A389}" presName="composite" presStyleCnt="0"/>
      <dgm:spPr/>
    </dgm:pt>
    <dgm:pt modelId="{0A1C20EC-3AD5-4E13-9239-F93797C68515}" type="pres">
      <dgm:prSet presAssocID="{42F51401-D548-46FA-A297-AE730764A389}" presName="parentText" presStyleLbl="alignNode1" presStyleIdx="2" presStyleCnt="3">
        <dgm:presLayoutVars>
          <dgm:chMax val="1"/>
          <dgm:bulletEnabled val="1"/>
        </dgm:presLayoutVars>
      </dgm:prSet>
      <dgm:spPr/>
    </dgm:pt>
    <dgm:pt modelId="{47C4873D-7FB6-494E-BA8B-4B3ECAA1E04F}" type="pres">
      <dgm:prSet presAssocID="{42F51401-D548-46FA-A297-AE730764A389}" presName="descendantText" presStyleLbl="alignAcc1" presStyleIdx="2" presStyleCnt="3" custLinFactNeighborX="265">
        <dgm:presLayoutVars>
          <dgm:bulletEnabled val="1"/>
        </dgm:presLayoutVars>
      </dgm:prSet>
      <dgm:spPr/>
    </dgm:pt>
  </dgm:ptLst>
  <dgm:cxnLst>
    <dgm:cxn modelId="{1D088309-120F-476F-8DF0-BB3D15482223}" type="presOf" srcId="{9A10742D-26E1-408C-81F4-AF10AF770B75}" destId="{9278893D-964F-48A7-9077-08A99620D95A}" srcOrd="0" destOrd="0" presId="urn:microsoft.com/office/officeart/2005/8/layout/chevron2"/>
    <dgm:cxn modelId="{171B913B-9650-47F1-A48E-317E3BCC7D41}" type="presOf" srcId="{20089635-EF89-429F-A5EE-A8FA77BAF040}" destId="{C9B983A9-77F5-4407-B8B6-AADDBB9E5D93}" srcOrd="0" destOrd="0" presId="urn:microsoft.com/office/officeart/2005/8/layout/chevron2"/>
    <dgm:cxn modelId="{27556063-5671-42A0-BCCC-037553B178D4}" srcId="{9A10742D-26E1-408C-81F4-AF10AF770B75}" destId="{42F51401-D548-46FA-A297-AE730764A389}" srcOrd="2" destOrd="0" parTransId="{70959C6A-603A-45E9-B777-974B6A0CDC30}" sibTransId="{0B390057-9C08-4666-8AAA-B57EB6A9CA96}"/>
    <dgm:cxn modelId="{7D525886-0C15-4DB2-B4A0-1608470396DC}" type="presOf" srcId="{A2D6549F-2D5C-4CED-9E25-FF52A1C5AEF3}" destId="{FF7EAEF5-BF25-4153-BE86-9CD6D93FB8CC}" srcOrd="0" destOrd="0" presId="urn:microsoft.com/office/officeart/2005/8/layout/chevron2"/>
    <dgm:cxn modelId="{6F88278A-6523-4C33-A1FB-BA88AA67C4F4}" type="presOf" srcId="{0679EED7-4DBC-43E4-A279-4FB87DBC4971}" destId="{CFEABE2F-7933-4CD7-B23A-818995EA98EC}" srcOrd="0" destOrd="0" presId="urn:microsoft.com/office/officeart/2005/8/layout/chevron2"/>
    <dgm:cxn modelId="{896D1C91-4BEF-439C-89E8-2B1CA5AE280E}" srcId="{9A10742D-26E1-408C-81F4-AF10AF770B75}" destId="{A2D6549F-2D5C-4CED-9E25-FF52A1C5AEF3}" srcOrd="1" destOrd="0" parTransId="{9947CFA2-375D-4DE1-BA34-8F66EC6203B8}" sibTransId="{1D73452A-A030-4121-827B-07B7A243FEA1}"/>
    <dgm:cxn modelId="{A9D871A9-49BB-4381-98C9-9468E0797765}" type="presOf" srcId="{83D356B9-29F3-49ED-9EEE-FC703BA64516}" destId="{47C4873D-7FB6-494E-BA8B-4B3ECAA1E04F}" srcOrd="0" destOrd="0" presId="urn:microsoft.com/office/officeart/2005/8/layout/chevron2"/>
    <dgm:cxn modelId="{91E079B4-0100-4AF4-8D36-65BC304AF2D4}" srcId="{A2D6549F-2D5C-4CED-9E25-FF52A1C5AEF3}" destId="{FF37CB15-7AD4-450F-8BB8-ADCA17385721}" srcOrd="0" destOrd="0" parTransId="{CC1E85D5-344D-459A-B362-AE8D13D1BDFB}" sibTransId="{D71B4CF3-1A13-420B-85C1-0FF274A93F11}"/>
    <dgm:cxn modelId="{F90338C5-BDF7-4A59-8679-5AFD367489A1}" srcId="{42F51401-D548-46FA-A297-AE730764A389}" destId="{83D356B9-29F3-49ED-9EEE-FC703BA64516}" srcOrd="0" destOrd="0" parTransId="{400383B0-F7C7-456F-9F91-33F6902FD0A2}" sibTransId="{29C2B9BC-9984-4ECC-8343-485245D20DF8}"/>
    <dgm:cxn modelId="{06361ECC-6201-49CD-940F-5D4ECA22427C}" type="presOf" srcId="{FF37CB15-7AD4-450F-8BB8-ADCA17385721}" destId="{1F83AA71-9835-4EC2-A8B9-C1C8514C6EF9}" srcOrd="0" destOrd="0" presId="urn:microsoft.com/office/officeart/2005/8/layout/chevron2"/>
    <dgm:cxn modelId="{8AB120D8-8FF9-4348-8D69-4411640DEA15}" srcId="{9A10742D-26E1-408C-81F4-AF10AF770B75}" destId="{0679EED7-4DBC-43E4-A279-4FB87DBC4971}" srcOrd="0" destOrd="0" parTransId="{F4D3133C-5CBB-4950-924C-85A1814AD72C}" sibTransId="{94C0DF49-275C-424C-A897-1D467C8C41DD}"/>
    <dgm:cxn modelId="{2D1D57DF-1A7F-4940-A67A-0C44F4361D25}" type="presOf" srcId="{42F51401-D548-46FA-A297-AE730764A389}" destId="{0A1C20EC-3AD5-4E13-9239-F93797C68515}" srcOrd="0" destOrd="0" presId="urn:microsoft.com/office/officeart/2005/8/layout/chevron2"/>
    <dgm:cxn modelId="{122AD4E3-A4C3-4F01-BC41-6AAAE2992DF0}" srcId="{0679EED7-4DBC-43E4-A279-4FB87DBC4971}" destId="{20089635-EF89-429F-A5EE-A8FA77BAF040}" srcOrd="0" destOrd="0" parTransId="{0279E303-AFB4-411B-AA25-F4CBBC30CB1A}" sibTransId="{4F54E4CA-175E-4B85-B559-3C5F8861B8EE}"/>
    <dgm:cxn modelId="{0E5485F2-51AA-4813-900E-A2EE925C67B9}" type="presParOf" srcId="{9278893D-964F-48A7-9077-08A99620D95A}" destId="{4318C286-C414-4130-B20D-4A6F89B30D6A}" srcOrd="0" destOrd="0" presId="urn:microsoft.com/office/officeart/2005/8/layout/chevron2"/>
    <dgm:cxn modelId="{0D50618B-5A58-4C88-BB37-5A5D2FBCACF3}" type="presParOf" srcId="{4318C286-C414-4130-B20D-4A6F89B30D6A}" destId="{CFEABE2F-7933-4CD7-B23A-818995EA98EC}" srcOrd="0" destOrd="0" presId="urn:microsoft.com/office/officeart/2005/8/layout/chevron2"/>
    <dgm:cxn modelId="{2287FF5D-D9C9-46DC-8218-DC3F409EDE55}" type="presParOf" srcId="{4318C286-C414-4130-B20D-4A6F89B30D6A}" destId="{C9B983A9-77F5-4407-B8B6-AADDBB9E5D93}" srcOrd="1" destOrd="0" presId="urn:microsoft.com/office/officeart/2005/8/layout/chevron2"/>
    <dgm:cxn modelId="{B7393516-C191-4BD9-9383-A3EDF69C5F7C}" type="presParOf" srcId="{9278893D-964F-48A7-9077-08A99620D95A}" destId="{5E0DA8BE-345E-4A9B-B12B-81578B276DBD}" srcOrd="1" destOrd="0" presId="urn:microsoft.com/office/officeart/2005/8/layout/chevron2"/>
    <dgm:cxn modelId="{8E82C7A8-FD78-47B3-83C4-A3356E61B88A}" type="presParOf" srcId="{9278893D-964F-48A7-9077-08A99620D95A}" destId="{96D937E2-C047-43E4-9CF5-12176A30E0A0}" srcOrd="2" destOrd="0" presId="urn:microsoft.com/office/officeart/2005/8/layout/chevron2"/>
    <dgm:cxn modelId="{0EA09700-864F-4A7B-A11D-3D7D29638526}" type="presParOf" srcId="{96D937E2-C047-43E4-9CF5-12176A30E0A0}" destId="{FF7EAEF5-BF25-4153-BE86-9CD6D93FB8CC}" srcOrd="0" destOrd="0" presId="urn:microsoft.com/office/officeart/2005/8/layout/chevron2"/>
    <dgm:cxn modelId="{3806A6E3-CA53-4ED8-895B-774BEC7D292A}" type="presParOf" srcId="{96D937E2-C047-43E4-9CF5-12176A30E0A0}" destId="{1F83AA71-9835-4EC2-A8B9-C1C8514C6EF9}" srcOrd="1" destOrd="0" presId="urn:microsoft.com/office/officeart/2005/8/layout/chevron2"/>
    <dgm:cxn modelId="{B997E233-94B4-48FC-AD62-8B5081160B8E}" type="presParOf" srcId="{9278893D-964F-48A7-9077-08A99620D95A}" destId="{07D35850-26F7-45DA-8F35-40F49759F033}" srcOrd="3" destOrd="0" presId="urn:microsoft.com/office/officeart/2005/8/layout/chevron2"/>
    <dgm:cxn modelId="{A389D82F-BBF2-4A35-A8F9-F082F1A61384}" type="presParOf" srcId="{9278893D-964F-48A7-9077-08A99620D95A}" destId="{09939778-4A7D-4B33-AB7D-E28699290D06}" srcOrd="4" destOrd="0" presId="urn:microsoft.com/office/officeart/2005/8/layout/chevron2"/>
    <dgm:cxn modelId="{CC83EF03-F074-40D2-A148-978B65E58BAD}" type="presParOf" srcId="{09939778-4A7D-4B33-AB7D-E28699290D06}" destId="{0A1C20EC-3AD5-4E13-9239-F93797C68515}" srcOrd="0" destOrd="0" presId="urn:microsoft.com/office/officeart/2005/8/layout/chevron2"/>
    <dgm:cxn modelId="{819091CD-504C-4989-8047-F6B063091888}" type="presParOf" srcId="{09939778-4A7D-4B33-AB7D-E28699290D06}" destId="{47C4873D-7FB6-494E-BA8B-4B3ECAA1E04F}"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ABE2F-7933-4CD7-B23A-818995EA98EC}">
      <dsp:nvSpPr>
        <dsp:cNvPr id="0" name=""/>
        <dsp:cNvSpPr/>
      </dsp:nvSpPr>
      <dsp:spPr>
        <a:xfrm rot="5400000">
          <a:off x="-183944" y="186069"/>
          <a:ext cx="1226297" cy="85840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2">
                  <a:lumMod val="50000"/>
                </a:schemeClr>
              </a:solidFill>
            </a:rPr>
            <a:t>01</a:t>
          </a:r>
          <a:endParaRPr lang="en-IN" sz="2400" b="1" kern="1200" dirty="0">
            <a:solidFill>
              <a:schemeClr val="bg2">
                <a:lumMod val="50000"/>
              </a:schemeClr>
            </a:solidFill>
          </a:endParaRPr>
        </a:p>
      </dsp:txBody>
      <dsp:txXfrm rot="-5400000">
        <a:off x="1" y="431328"/>
        <a:ext cx="858408" cy="367889"/>
      </dsp:txXfrm>
    </dsp:sp>
    <dsp:sp modelId="{C9B983A9-77F5-4407-B8B6-AADDBB9E5D93}">
      <dsp:nvSpPr>
        <dsp:cNvPr id="0" name=""/>
        <dsp:cNvSpPr/>
      </dsp:nvSpPr>
      <dsp:spPr>
        <a:xfrm rot="5400000">
          <a:off x="2473058" y="-1612525"/>
          <a:ext cx="797093" cy="402639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solidFill>
                <a:srgbClr val="FF0000"/>
              </a:solidFill>
            </a:rPr>
            <a:t>Everyone Deserve Respect both Students and Teachers</a:t>
          </a:r>
          <a:endParaRPr lang="en-IN" sz="2200" kern="1200" dirty="0">
            <a:solidFill>
              <a:srgbClr val="FF0000"/>
            </a:solidFill>
          </a:endParaRPr>
        </a:p>
      </dsp:txBody>
      <dsp:txXfrm rot="-5400000">
        <a:off x="858409" y="41035"/>
        <a:ext cx="3987482" cy="719271"/>
      </dsp:txXfrm>
    </dsp:sp>
    <dsp:sp modelId="{FF7EAEF5-BF25-4153-BE86-9CD6D93FB8CC}">
      <dsp:nvSpPr>
        <dsp:cNvPr id="0" name=""/>
        <dsp:cNvSpPr/>
      </dsp:nvSpPr>
      <dsp:spPr>
        <a:xfrm rot="5400000">
          <a:off x="-183944" y="1212270"/>
          <a:ext cx="1226297" cy="85840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2">
                  <a:lumMod val="50000"/>
                </a:schemeClr>
              </a:solidFill>
            </a:rPr>
            <a:t>02</a:t>
          </a:r>
          <a:endParaRPr lang="en-IN" sz="2400" b="1" kern="1200" dirty="0">
            <a:solidFill>
              <a:schemeClr val="bg2">
                <a:lumMod val="50000"/>
              </a:schemeClr>
            </a:solidFill>
          </a:endParaRPr>
        </a:p>
      </dsp:txBody>
      <dsp:txXfrm rot="-5400000">
        <a:off x="1" y="1457529"/>
        <a:ext cx="858408" cy="367889"/>
      </dsp:txXfrm>
    </dsp:sp>
    <dsp:sp modelId="{1F83AA71-9835-4EC2-A8B9-C1C8514C6EF9}">
      <dsp:nvSpPr>
        <dsp:cNvPr id="0" name=""/>
        <dsp:cNvSpPr/>
      </dsp:nvSpPr>
      <dsp:spPr>
        <a:xfrm rot="5400000">
          <a:off x="2473058" y="-449003"/>
          <a:ext cx="797093" cy="375175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b="0" i="0" u="none" kern="1200" dirty="0">
              <a:solidFill>
                <a:srgbClr val="FF0000"/>
              </a:solidFill>
              <a:latin typeface="Tahoma"/>
              <a:ea typeface="Tahoma"/>
              <a:cs typeface="Tahoma"/>
              <a:sym typeface="Tahoma"/>
            </a:rPr>
            <a:t>Kindly be on time</a:t>
          </a:r>
          <a:endParaRPr lang="en-IN" sz="2200" kern="1200" dirty="0"/>
        </a:p>
      </dsp:txBody>
      <dsp:txXfrm rot="-5400000">
        <a:off x="995729" y="1067237"/>
        <a:ext cx="3712842" cy="719271"/>
      </dsp:txXfrm>
    </dsp:sp>
    <dsp:sp modelId="{0A1C20EC-3AD5-4E13-9239-F93797C68515}">
      <dsp:nvSpPr>
        <dsp:cNvPr id="0" name=""/>
        <dsp:cNvSpPr/>
      </dsp:nvSpPr>
      <dsp:spPr>
        <a:xfrm rot="5400000">
          <a:off x="-183944" y="2238472"/>
          <a:ext cx="1226297" cy="85840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2">
                  <a:lumMod val="50000"/>
                </a:schemeClr>
              </a:solidFill>
            </a:rPr>
            <a:t>03</a:t>
          </a:r>
          <a:endParaRPr lang="en-IN" sz="2400" b="1" kern="1200" dirty="0">
            <a:solidFill>
              <a:schemeClr val="bg2">
                <a:lumMod val="50000"/>
              </a:schemeClr>
            </a:solidFill>
          </a:endParaRPr>
        </a:p>
      </dsp:txBody>
      <dsp:txXfrm rot="-5400000">
        <a:off x="1" y="2483731"/>
        <a:ext cx="858408" cy="367889"/>
      </dsp:txXfrm>
    </dsp:sp>
    <dsp:sp modelId="{47C4873D-7FB6-494E-BA8B-4B3ECAA1E04F}">
      <dsp:nvSpPr>
        <dsp:cNvPr id="0" name=""/>
        <dsp:cNvSpPr/>
      </dsp:nvSpPr>
      <dsp:spPr>
        <a:xfrm rot="5400000">
          <a:off x="2473058" y="439877"/>
          <a:ext cx="797093" cy="402639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lr>
              <a:srgbClr val="FF0000"/>
            </a:buClr>
            <a:buSzPts val="2400"/>
            <a:buFont typeface="Arial" panose="020B0604020202020204" pitchFamily="34" charset="0"/>
            <a:buChar char="•"/>
          </a:pPr>
          <a:r>
            <a:rPr lang="en-US" sz="2200" b="0" i="0" u="none" kern="1200" dirty="0">
              <a:solidFill>
                <a:srgbClr val="FF0000"/>
              </a:solidFill>
              <a:latin typeface="Tahoma"/>
              <a:ea typeface="Tahoma"/>
              <a:cs typeface="Tahoma"/>
              <a:sym typeface="Tahoma"/>
            </a:rPr>
            <a:t>Raise Your hands for doubts.</a:t>
          </a:r>
          <a:endParaRPr lang="en-IN" sz="2200" kern="1200" dirty="0"/>
        </a:p>
      </dsp:txBody>
      <dsp:txXfrm rot="-5400000">
        <a:off x="858409" y="2093438"/>
        <a:ext cx="3987482" cy="71927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59275" cy="388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697538" y="0"/>
            <a:ext cx="4359275" cy="388938"/>
          </a:xfrm>
          <a:prstGeom prst="rect">
            <a:avLst/>
          </a:prstGeom>
        </p:spPr>
        <p:txBody>
          <a:bodyPr vert="horz" lIns="91440" tIns="45720" rIns="91440" bIns="45720" rtlCol="0"/>
          <a:lstStyle>
            <a:lvl1pPr algn="r">
              <a:defRPr sz="1200"/>
            </a:lvl1pPr>
          </a:lstStyle>
          <a:p>
            <a:fld id="{CD7CFD7F-C9CD-4B49-9411-0A486F69FA27}" type="datetimeFigureOut">
              <a:rPr lang="en-IN" smtClean="0"/>
              <a:t>08-08-2023</a:t>
            </a:fld>
            <a:endParaRPr lang="en-IN"/>
          </a:p>
        </p:txBody>
      </p:sp>
      <p:sp>
        <p:nvSpPr>
          <p:cNvPr id="4" name="Slide Image Placeholder 3"/>
          <p:cNvSpPr>
            <a:spLocks noGrp="1" noRot="1" noChangeAspect="1"/>
          </p:cNvSpPr>
          <p:nvPr>
            <p:ph type="sldImg" idx="2"/>
          </p:nvPr>
        </p:nvSpPr>
        <p:spPr>
          <a:xfrm>
            <a:off x="3332163" y="971550"/>
            <a:ext cx="3394075" cy="26225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006475" y="3740150"/>
            <a:ext cx="8045450" cy="30607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7383463"/>
            <a:ext cx="4359275" cy="388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697538" y="7383463"/>
            <a:ext cx="4359275" cy="388937"/>
          </a:xfrm>
          <a:prstGeom prst="rect">
            <a:avLst/>
          </a:prstGeom>
        </p:spPr>
        <p:txBody>
          <a:bodyPr vert="horz" lIns="91440" tIns="45720" rIns="91440" bIns="45720" rtlCol="0" anchor="b"/>
          <a:lstStyle>
            <a:lvl1pPr algn="r">
              <a:defRPr sz="1200"/>
            </a:lvl1pPr>
          </a:lstStyle>
          <a:p>
            <a:fld id="{A93DBD41-1E19-47CA-BC0F-92408CB75CD3}" type="slidenum">
              <a:rPr lang="en-IN" smtClean="0"/>
              <a:t>‹#›</a:t>
            </a:fld>
            <a:endParaRPr lang="en-IN"/>
          </a:p>
        </p:txBody>
      </p:sp>
    </p:spTree>
    <p:extLst>
      <p:ext uri="{BB962C8B-B14F-4D97-AF65-F5344CB8AC3E}">
        <p14:creationId xmlns:p14="http://schemas.microsoft.com/office/powerpoint/2010/main" val="1699029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5dc8612d56_0_14:notes"/>
          <p:cNvSpPr>
            <a:spLocks noGrp="1" noRot="1" noChangeAspect="1"/>
          </p:cNvSpPr>
          <p:nvPr>
            <p:ph type="sldImg" idx="2"/>
          </p:nvPr>
        </p:nvSpPr>
        <p:spPr>
          <a:xfrm>
            <a:off x="1323975" y="719138"/>
            <a:ext cx="4654550" cy="3595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5dc8612d56_0_14:notes"/>
          <p:cNvSpPr txBox="1">
            <a:spLocks noGrp="1"/>
          </p:cNvSpPr>
          <p:nvPr>
            <p:ph type="body" idx="1"/>
          </p:nvPr>
        </p:nvSpPr>
        <p:spPr>
          <a:xfrm>
            <a:off x="974725" y="4554537"/>
            <a:ext cx="5353200" cy="4314900"/>
          </a:xfrm>
          <a:prstGeom prst="rect">
            <a:avLst/>
          </a:prstGeom>
        </p:spPr>
        <p:txBody>
          <a:bodyPr spcFirstLastPara="1" wrap="square" lIns="96500" tIns="48250" rIns="96500" bIns="48250" anchor="t" anchorCtr="0">
            <a:noAutofit/>
          </a:bodyPr>
          <a:lstStyle/>
          <a:p>
            <a:pPr marL="0" lvl="0" indent="0" algn="l" rtl="0">
              <a:spcBef>
                <a:spcPts val="0"/>
              </a:spcBef>
              <a:spcAft>
                <a:spcPts val="0"/>
              </a:spcAft>
              <a:buNone/>
            </a:pPr>
            <a:endParaRPr/>
          </a:p>
        </p:txBody>
      </p:sp>
      <p:sp>
        <p:nvSpPr>
          <p:cNvPr id="231" name="Google Shape;231;g25dc8612d56_0_14:notes"/>
          <p:cNvSpPr txBox="1">
            <a:spLocks noGrp="1"/>
          </p:cNvSpPr>
          <p:nvPr>
            <p:ph type="sldNum" idx="12"/>
          </p:nvPr>
        </p:nvSpPr>
        <p:spPr>
          <a:xfrm>
            <a:off x="4137025" y="9109075"/>
            <a:ext cx="3165600" cy="479400"/>
          </a:xfrm>
          <a:prstGeom prst="rect">
            <a:avLst/>
          </a:prstGeom>
        </p:spPr>
        <p:txBody>
          <a:bodyPr spcFirstLastPara="1" wrap="square" lIns="96500" tIns="48250" rIns="96500" bIns="48250" anchor="b" anchorCtr="0">
            <a:noAutofit/>
          </a:bodyPr>
          <a:lstStyle/>
          <a:p>
            <a:pPr marL="0" lvl="0" indent="0" algn="r" rtl="0">
              <a:spcBef>
                <a:spcPts val="0"/>
              </a:spcBef>
              <a:spcAft>
                <a:spcPts val="0"/>
              </a:spcAft>
              <a:buClr>
                <a:srgbClr val="000000"/>
              </a:buClr>
              <a:buSzPts val="1200"/>
              <a:buFont typeface="Tahoma"/>
              <a:buNone/>
            </a:pPr>
            <a:fld id="{00000000-1234-1234-1234-123412341234}" type="slidenum">
              <a:rPr lang="en-US"/>
              <a:t>1</a:t>
            </a:fld>
            <a:endParaRPr sz="1400">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621" y="7254240"/>
            <a:ext cx="10055781" cy="518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7178892"/>
            <a:ext cx="10055781" cy="72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905256" y="860146"/>
            <a:ext cx="8298180" cy="4041648"/>
          </a:xfrm>
        </p:spPr>
        <p:txBody>
          <a:bodyPr anchor="b">
            <a:normAutofit/>
          </a:bodyPr>
          <a:lstStyle>
            <a:lvl1pPr algn="l">
              <a:lnSpc>
                <a:spcPct val="85000"/>
              </a:lnSpc>
              <a:defRPr sz="8800" spc="-5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907542" y="5049704"/>
            <a:ext cx="8298180" cy="1295400"/>
          </a:xfrm>
        </p:spPr>
        <p:txBody>
          <a:bodyPr lIns="91440" rIns="91440">
            <a:normAutofit/>
          </a:bodyPr>
          <a:lstStyle>
            <a:lvl1pPr marL="0" indent="0" algn="l">
              <a:buNone/>
              <a:defRPr sz="2640" cap="all" spc="220" baseline="0">
                <a:solidFill>
                  <a:schemeClr val="tx2"/>
                </a:solidFill>
                <a:latin typeface="+mj-lt"/>
              </a:defRPr>
            </a:lvl1pPr>
            <a:lvl2pPr marL="502920" indent="0" algn="ctr">
              <a:buNone/>
              <a:defRPr sz="2640"/>
            </a:lvl2pPr>
            <a:lvl3pPr marL="1005840" indent="0" algn="ctr">
              <a:buNone/>
              <a:defRPr sz="2640"/>
            </a:lvl3pPr>
            <a:lvl4pPr marL="1508760" indent="0" algn="ctr">
              <a:buNone/>
              <a:defRPr sz="2200"/>
            </a:lvl4pPr>
            <a:lvl5pPr marL="2011680" indent="0" algn="ctr">
              <a:buNone/>
              <a:defRPr sz="2200"/>
            </a:lvl5pPr>
            <a:lvl6pPr marL="2514600" indent="0" algn="ctr">
              <a:buNone/>
              <a:defRPr sz="2200"/>
            </a:lvl6pPr>
            <a:lvl7pPr marL="3017520" indent="0" algn="ctr">
              <a:buNone/>
              <a:defRPr sz="2200"/>
            </a:lvl7pPr>
            <a:lvl8pPr marL="3520440" indent="0" algn="ctr">
              <a:buNone/>
              <a:defRPr sz="2200"/>
            </a:lvl8pPr>
            <a:lvl9pPr marL="4023360" indent="0" algn="ctr">
              <a:buNone/>
              <a:defRPr sz="2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8/8/2023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cxnSp>
        <p:nvCxnSpPr>
          <p:cNvPr id="9" name="Straight Connector 8"/>
          <p:cNvCxnSpPr/>
          <p:nvPr/>
        </p:nvCxnSpPr>
        <p:spPr>
          <a:xfrm>
            <a:off x="996318" y="4922520"/>
            <a:ext cx="814730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70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8/8/2023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814926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621" y="7254240"/>
            <a:ext cx="10055781" cy="518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7178892"/>
            <a:ext cx="10055781" cy="72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198043" y="470084"/>
            <a:ext cx="2168843" cy="65250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91515" y="470083"/>
            <a:ext cx="6380798" cy="6525076"/>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8/8/2023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221313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D247D5D8-8A69-4684-AB85-307B7FBBB1C2}"/>
              </a:ext>
            </a:extLst>
          </p:cNvPr>
          <p:cNvGrpSpPr>
            <a:grpSpLocks/>
          </p:cNvGrpSpPr>
          <p:nvPr/>
        </p:nvGrpSpPr>
        <p:grpSpPr bwMode="auto">
          <a:xfrm>
            <a:off x="0" y="0"/>
            <a:ext cx="10058400" cy="7772400"/>
            <a:chOff x="0" y="0"/>
            <a:chExt cx="5760" cy="4320"/>
          </a:xfrm>
        </p:grpSpPr>
        <p:grpSp>
          <p:nvGrpSpPr>
            <p:cNvPr id="5" name="Group 3">
              <a:extLst>
                <a:ext uri="{FF2B5EF4-FFF2-40B4-BE49-F238E27FC236}">
                  <a16:creationId xmlns:a16="http://schemas.microsoft.com/office/drawing/2014/main" id="{736EBF7F-1C19-4084-B013-65D80838B7EA}"/>
                </a:ext>
              </a:extLst>
            </p:cNvPr>
            <p:cNvGrpSpPr>
              <a:grpSpLocks/>
            </p:cNvGrpSpPr>
            <p:nvPr/>
          </p:nvGrpSpPr>
          <p:grpSpPr bwMode="auto">
            <a:xfrm>
              <a:off x="0" y="0"/>
              <a:ext cx="5760" cy="4320"/>
              <a:chOff x="0" y="0"/>
              <a:chExt cx="5760" cy="4320"/>
            </a:xfrm>
          </p:grpSpPr>
          <p:sp>
            <p:nvSpPr>
              <p:cNvPr id="15" name="Rectangle 4">
                <a:extLst>
                  <a:ext uri="{FF2B5EF4-FFF2-40B4-BE49-F238E27FC236}">
                    <a16:creationId xmlns:a16="http://schemas.microsoft.com/office/drawing/2014/main" id="{52BA7363-F995-4645-833D-D65C2D89E65D}"/>
                  </a:ext>
                </a:extLst>
              </p:cNvPr>
              <p:cNvSpPr>
                <a:spLocks noChangeArrowheads="1"/>
              </p:cNvSpPr>
              <p:nvPr/>
            </p:nvSpPr>
            <p:spPr bwMode="ltGray">
              <a:xfrm>
                <a:off x="2112" y="0"/>
                <a:ext cx="3648" cy="96"/>
              </a:xfrm>
              <a:prstGeom prst="rect">
                <a:avLst/>
              </a:prstGeom>
              <a:solidFill>
                <a:schemeClr val="folHlink"/>
              </a:solidFill>
              <a:ln>
                <a:noFill/>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defRPr/>
                </a:pPr>
                <a:endParaRPr lang="en-US" altLang="en-US" sz="2640"/>
              </a:p>
            </p:txBody>
          </p:sp>
          <p:grpSp>
            <p:nvGrpSpPr>
              <p:cNvPr id="16" name="Group 5">
                <a:extLst>
                  <a:ext uri="{FF2B5EF4-FFF2-40B4-BE49-F238E27FC236}">
                    <a16:creationId xmlns:a16="http://schemas.microsoft.com/office/drawing/2014/main" id="{740B597C-FFD6-46DA-BDC4-19A1F0BCA106}"/>
                  </a:ext>
                </a:extLst>
              </p:cNvPr>
              <p:cNvGrpSpPr>
                <a:grpSpLocks/>
              </p:cNvGrpSpPr>
              <p:nvPr userDrawn="1"/>
            </p:nvGrpSpPr>
            <p:grpSpPr bwMode="auto">
              <a:xfrm>
                <a:off x="0" y="0"/>
                <a:ext cx="5760" cy="4320"/>
                <a:chOff x="0" y="0"/>
                <a:chExt cx="5760" cy="4320"/>
              </a:xfrm>
            </p:grpSpPr>
            <p:sp>
              <p:nvSpPr>
                <p:cNvPr id="18" name="Line 6">
                  <a:extLst>
                    <a:ext uri="{FF2B5EF4-FFF2-40B4-BE49-F238E27FC236}">
                      <a16:creationId xmlns:a16="http://schemas.microsoft.com/office/drawing/2014/main" id="{6023CE0C-8EFB-49A1-95BA-3279D4ABAE6C}"/>
                    </a:ext>
                  </a:extLst>
                </p:cNvPr>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9" name="Line 7">
                  <a:extLst>
                    <a:ext uri="{FF2B5EF4-FFF2-40B4-BE49-F238E27FC236}">
                      <a16:creationId xmlns:a16="http://schemas.microsoft.com/office/drawing/2014/main" id="{51DEEFAE-9128-451C-8AB2-E77BB10E6D38}"/>
                    </a:ext>
                  </a:extLst>
                </p:cNvPr>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20" name="Line 8">
                  <a:extLst>
                    <a:ext uri="{FF2B5EF4-FFF2-40B4-BE49-F238E27FC236}">
                      <a16:creationId xmlns:a16="http://schemas.microsoft.com/office/drawing/2014/main" id="{FB7CBD83-91FD-453A-9298-A8FDB8B323F1}"/>
                    </a:ext>
                  </a:extLst>
                </p:cNvPr>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21" name="Line 9">
                  <a:extLst>
                    <a:ext uri="{FF2B5EF4-FFF2-40B4-BE49-F238E27FC236}">
                      <a16:creationId xmlns:a16="http://schemas.microsoft.com/office/drawing/2014/main" id="{A16813A0-3A81-4B86-8FDA-ED2F5CAC76D6}"/>
                    </a:ext>
                  </a:extLst>
                </p:cNvPr>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22" name="Line 10">
                  <a:extLst>
                    <a:ext uri="{FF2B5EF4-FFF2-40B4-BE49-F238E27FC236}">
                      <a16:creationId xmlns:a16="http://schemas.microsoft.com/office/drawing/2014/main" id="{25B0D495-3F29-4635-9910-604F21028D5F}"/>
                    </a:ext>
                  </a:extLst>
                </p:cNvPr>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23" name="Line 11">
                  <a:extLst>
                    <a:ext uri="{FF2B5EF4-FFF2-40B4-BE49-F238E27FC236}">
                      <a16:creationId xmlns:a16="http://schemas.microsoft.com/office/drawing/2014/main" id="{3B366358-B395-418C-980B-8BFE96D998A1}"/>
                    </a:ext>
                  </a:extLst>
                </p:cNvPr>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24" name="Line 12">
                  <a:extLst>
                    <a:ext uri="{FF2B5EF4-FFF2-40B4-BE49-F238E27FC236}">
                      <a16:creationId xmlns:a16="http://schemas.microsoft.com/office/drawing/2014/main" id="{F433B8DD-1D5D-40A8-A898-B314ACFEE3D1}"/>
                    </a:ext>
                  </a:extLst>
                </p:cNvPr>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25" name="Line 13">
                  <a:extLst>
                    <a:ext uri="{FF2B5EF4-FFF2-40B4-BE49-F238E27FC236}">
                      <a16:creationId xmlns:a16="http://schemas.microsoft.com/office/drawing/2014/main" id="{34824937-1B74-4813-89E1-D5D2F2575C2A}"/>
                    </a:ext>
                  </a:extLst>
                </p:cNvPr>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26" name="Line 14">
                  <a:extLst>
                    <a:ext uri="{FF2B5EF4-FFF2-40B4-BE49-F238E27FC236}">
                      <a16:creationId xmlns:a16="http://schemas.microsoft.com/office/drawing/2014/main" id="{7A50D71E-58D0-4A99-9E55-6CF82FE1A507}"/>
                    </a:ext>
                  </a:extLst>
                </p:cNvPr>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27" name="Line 15">
                  <a:extLst>
                    <a:ext uri="{FF2B5EF4-FFF2-40B4-BE49-F238E27FC236}">
                      <a16:creationId xmlns:a16="http://schemas.microsoft.com/office/drawing/2014/main" id="{91CDF973-3FB2-487E-9F4D-EEB415AC83B4}"/>
                    </a:ext>
                  </a:extLst>
                </p:cNvPr>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28" name="Line 16">
                  <a:extLst>
                    <a:ext uri="{FF2B5EF4-FFF2-40B4-BE49-F238E27FC236}">
                      <a16:creationId xmlns:a16="http://schemas.microsoft.com/office/drawing/2014/main" id="{1F75B8EC-1EE2-4F16-BC14-5312080489F9}"/>
                    </a:ext>
                  </a:extLst>
                </p:cNvPr>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29" name="Line 17">
                  <a:extLst>
                    <a:ext uri="{FF2B5EF4-FFF2-40B4-BE49-F238E27FC236}">
                      <a16:creationId xmlns:a16="http://schemas.microsoft.com/office/drawing/2014/main" id="{99BA4CDC-9709-4B6B-9BFB-4E7048D7419B}"/>
                    </a:ext>
                  </a:extLst>
                </p:cNvPr>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30" name="Line 18">
                  <a:extLst>
                    <a:ext uri="{FF2B5EF4-FFF2-40B4-BE49-F238E27FC236}">
                      <a16:creationId xmlns:a16="http://schemas.microsoft.com/office/drawing/2014/main" id="{36BBF08D-933D-43B5-8C46-64A11BDCD09D}"/>
                    </a:ext>
                  </a:extLst>
                </p:cNvPr>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31" name="Line 19">
                  <a:extLst>
                    <a:ext uri="{FF2B5EF4-FFF2-40B4-BE49-F238E27FC236}">
                      <a16:creationId xmlns:a16="http://schemas.microsoft.com/office/drawing/2014/main" id="{1BF8695E-A895-404D-B442-A41388FB9472}"/>
                    </a:ext>
                  </a:extLst>
                </p:cNvPr>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32" name="Line 20">
                  <a:extLst>
                    <a:ext uri="{FF2B5EF4-FFF2-40B4-BE49-F238E27FC236}">
                      <a16:creationId xmlns:a16="http://schemas.microsoft.com/office/drawing/2014/main" id="{BBE8A310-D2DD-41C2-A71D-5A28B31AA638}"/>
                    </a:ext>
                  </a:extLst>
                </p:cNvPr>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33" name="Line 21">
                  <a:extLst>
                    <a:ext uri="{FF2B5EF4-FFF2-40B4-BE49-F238E27FC236}">
                      <a16:creationId xmlns:a16="http://schemas.microsoft.com/office/drawing/2014/main" id="{B3A92C6A-05AA-4713-8D83-ADCEA0115392}"/>
                    </a:ext>
                  </a:extLst>
                </p:cNvPr>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34" name="Line 22">
                  <a:extLst>
                    <a:ext uri="{FF2B5EF4-FFF2-40B4-BE49-F238E27FC236}">
                      <a16:creationId xmlns:a16="http://schemas.microsoft.com/office/drawing/2014/main" id="{28815B80-BB0E-4C7D-918E-21FDA33B6CB5}"/>
                    </a:ext>
                  </a:extLst>
                </p:cNvPr>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35" name="Line 23">
                  <a:extLst>
                    <a:ext uri="{FF2B5EF4-FFF2-40B4-BE49-F238E27FC236}">
                      <a16:creationId xmlns:a16="http://schemas.microsoft.com/office/drawing/2014/main" id="{9CE4D452-30C5-4DD6-AD1B-74F092BF3E59}"/>
                    </a:ext>
                  </a:extLst>
                </p:cNvPr>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36" name="Line 24">
                  <a:extLst>
                    <a:ext uri="{FF2B5EF4-FFF2-40B4-BE49-F238E27FC236}">
                      <a16:creationId xmlns:a16="http://schemas.microsoft.com/office/drawing/2014/main" id="{307BEB37-E0B1-4E51-BB4B-AA697E167F34}"/>
                    </a:ext>
                  </a:extLst>
                </p:cNvPr>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37" name="Line 25">
                  <a:extLst>
                    <a:ext uri="{FF2B5EF4-FFF2-40B4-BE49-F238E27FC236}">
                      <a16:creationId xmlns:a16="http://schemas.microsoft.com/office/drawing/2014/main" id="{05D52E3E-D93F-4D76-9DF0-A397429F08FA}"/>
                    </a:ext>
                  </a:extLst>
                </p:cNvPr>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38" name="Line 26">
                  <a:extLst>
                    <a:ext uri="{FF2B5EF4-FFF2-40B4-BE49-F238E27FC236}">
                      <a16:creationId xmlns:a16="http://schemas.microsoft.com/office/drawing/2014/main" id="{3218ED7F-93EF-4986-9EF3-87F10139FB6A}"/>
                    </a:ext>
                  </a:extLst>
                </p:cNvPr>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39" name="Line 27">
                  <a:extLst>
                    <a:ext uri="{FF2B5EF4-FFF2-40B4-BE49-F238E27FC236}">
                      <a16:creationId xmlns:a16="http://schemas.microsoft.com/office/drawing/2014/main" id="{23325970-9E8D-4E1F-921C-C1E575640D95}"/>
                    </a:ext>
                  </a:extLst>
                </p:cNvPr>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40" name="Line 28">
                  <a:extLst>
                    <a:ext uri="{FF2B5EF4-FFF2-40B4-BE49-F238E27FC236}">
                      <a16:creationId xmlns:a16="http://schemas.microsoft.com/office/drawing/2014/main" id="{E6FE557F-C508-4A6E-869B-60379FBFB454}"/>
                    </a:ext>
                  </a:extLst>
                </p:cNvPr>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41" name="Line 29">
                  <a:extLst>
                    <a:ext uri="{FF2B5EF4-FFF2-40B4-BE49-F238E27FC236}">
                      <a16:creationId xmlns:a16="http://schemas.microsoft.com/office/drawing/2014/main" id="{19E1289A-928D-402B-B5EB-0D595E4A0516}"/>
                    </a:ext>
                  </a:extLst>
                </p:cNvPr>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42" name="Line 30">
                  <a:extLst>
                    <a:ext uri="{FF2B5EF4-FFF2-40B4-BE49-F238E27FC236}">
                      <a16:creationId xmlns:a16="http://schemas.microsoft.com/office/drawing/2014/main" id="{3A5BC6DC-7430-416B-A703-8459264839D7}"/>
                    </a:ext>
                  </a:extLst>
                </p:cNvPr>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43" name="Line 31">
                  <a:extLst>
                    <a:ext uri="{FF2B5EF4-FFF2-40B4-BE49-F238E27FC236}">
                      <a16:creationId xmlns:a16="http://schemas.microsoft.com/office/drawing/2014/main" id="{FFF20DC4-D130-4FBA-9FBA-53DFC76D79D0}"/>
                    </a:ext>
                  </a:extLst>
                </p:cNvPr>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44" name="Line 32">
                  <a:extLst>
                    <a:ext uri="{FF2B5EF4-FFF2-40B4-BE49-F238E27FC236}">
                      <a16:creationId xmlns:a16="http://schemas.microsoft.com/office/drawing/2014/main" id="{650A1928-DF99-4963-B09B-1D2952188B2A}"/>
                    </a:ext>
                  </a:extLst>
                </p:cNvPr>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45" name="Line 33">
                  <a:extLst>
                    <a:ext uri="{FF2B5EF4-FFF2-40B4-BE49-F238E27FC236}">
                      <a16:creationId xmlns:a16="http://schemas.microsoft.com/office/drawing/2014/main" id="{85ED07DD-9DD4-4DA9-919A-1B116BA53217}"/>
                    </a:ext>
                  </a:extLst>
                </p:cNvPr>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46" name="Line 34">
                  <a:extLst>
                    <a:ext uri="{FF2B5EF4-FFF2-40B4-BE49-F238E27FC236}">
                      <a16:creationId xmlns:a16="http://schemas.microsoft.com/office/drawing/2014/main" id="{A8957F53-896F-47CF-94EF-C72313AD8EBD}"/>
                    </a:ext>
                  </a:extLst>
                </p:cNvPr>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47" name="Line 35">
                  <a:extLst>
                    <a:ext uri="{FF2B5EF4-FFF2-40B4-BE49-F238E27FC236}">
                      <a16:creationId xmlns:a16="http://schemas.microsoft.com/office/drawing/2014/main" id="{60CEE407-D182-45A6-BD4E-407D584D85F9}"/>
                    </a:ext>
                  </a:extLst>
                </p:cNvPr>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48" name="Line 36">
                  <a:extLst>
                    <a:ext uri="{FF2B5EF4-FFF2-40B4-BE49-F238E27FC236}">
                      <a16:creationId xmlns:a16="http://schemas.microsoft.com/office/drawing/2014/main" id="{77CB3ABF-5D84-424C-8015-71CE3C75CAD7}"/>
                    </a:ext>
                  </a:extLst>
                </p:cNvPr>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49" name="Line 37">
                  <a:extLst>
                    <a:ext uri="{FF2B5EF4-FFF2-40B4-BE49-F238E27FC236}">
                      <a16:creationId xmlns:a16="http://schemas.microsoft.com/office/drawing/2014/main" id="{57B5D145-1C76-4D9C-AF84-E9807BA19F6B}"/>
                    </a:ext>
                  </a:extLst>
                </p:cNvPr>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50" name="Line 38">
                  <a:extLst>
                    <a:ext uri="{FF2B5EF4-FFF2-40B4-BE49-F238E27FC236}">
                      <a16:creationId xmlns:a16="http://schemas.microsoft.com/office/drawing/2014/main" id="{660CCAFF-1C0A-4A89-A6CC-2973F8C85031}"/>
                    </a:ext>
                  </a:extLst>
                </p:cNvPr>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51" name="Line 39">
                  <a:extLst>
                    <a:ext uri="{FF2B5EF4-FFF2-40B4-BE49-F238E27FC236}">
                      <a16:creationId xmlns:a16="http://schemas.microsoft.com/office/drawing/2014/main" id="{CC5747E4-0799-4464-B241-608DDAB0478C}"/>
                    </a:ext>
                  </a:extLst>
                </p:cNvPr>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52" name="Line 40">
                  <a:extLst>
                    <a:ext uri="{FF2B5EF4-FFF2-40B4-BE49-F238E27FC236}">
                      <a16:creationId xmlns:a16="http://schemas.microsoft.com/office/drawing/2014/main" id="{5CB7DBB1-33C3-496F-A989-582699DD7EA6}"/>
                    </a:ext>
                  </a:extLst>
                </p:cNvPr>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53" name="Line 41">
                  <a:extLst>
                    <a:ext uri="{FF2B5EF4-FFF2-40B4-BE49-F238E27FC236}">
                      <a16:creationId xmlns:a16="http://schemas.microsoft.com/office/drawing/2014/main" id="{86EA11D1-B958-4F17-AB65-217F7582547C}"/>
                    </a:ext>
                  </a:extLst>
                </p:cNvPr>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54" name="Line 42">
                  <a:extLst>
                    <a:ext uri="{FF2B5EF4-FFF2-40B4-BE49-F238E27FC236}">
                      <a16:creationId xmlns:a16="http://schemas.microsoft.com/office/drawing/2014/main" id="{17057523-BE57-4206-A74C-CC31F86D0630}"/>
                    </a:ext>
                  </a:extLst>
                </p:cNvPr>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55" name="Line 43">
                  <a:extLst>
                    <a:ext uri="{FF2B5EF4-FFF2-40B4-BE49-F238E27FC236}">
                      <a16:creationId xmlns:a16="http://schemas.microsoft.com/office/drawing/2014/main" id="{551C5EB8-6DBC-43B1-95F8-95E5EF461EEC}"/>
                    </a:ext>
                  </a:extLst>
                </p:cNvPr>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56" name="Line 44">
                  <a:extLst>
                    <a:ext uri="{FF2B5EF4-FFF2-40B4-BE49-F238E27FC236}">
                      <a16:creationId xmlns:a16="http://schemas.microsoft.com/office/drawing/2014/main" id="{91A799C8-DB80-4C8A-B670-D66156208623}"/>
                    </a:ext>
                  </a:extLst>
                </p:cNvPr>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57" name="Line 45">
                  <a:extLst>
                    <a:ext uri="{FF2B5EF4-FFF2-40B4-BE49-F238E27FC236}">
                      <a16:creationId xmlns:a16="http://schemas.microsoft.com/office/drawing/2014/main" id="{3DD10A69-E508-41A7-BC64-61FA1A15CEC4}"/>
                    </a:ext>
                  </a:extLst>
                </p:cNvPr>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58" name="Line 46">
                  <a:extLst>
                    <a:ext uri="{FF2B5EF4-FFF2-40B4-BE49-F238E27FC236}">
                      <a16:creationId xmlns:a16="http://schemas.microsoft.com/office/drawing/2014/main" id="{FEA3F900-B596-41A2-81B6-1F0C6EDDB73A}"/>
                    </a:ext>
                  </a:extLst>
                </p:cNvPr>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59" name="Line 47">
                  <a:extLst>
                    <a:ext uri="{FF2B5EF4-FFF2-40B4-BE49-F238E27FC236}">
                      <a16:creationId xmlns:a16="http://schemas.microsoft.com/office/drawing/2014/main" id="{0E8660F8-E8A6-4827-ADC7-4221A1BA10AB}"/>
                    </a:ext>
                  </a:extLst>
                </p:cNvPr>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60" name="Line 48">
                  <a:extLst>
                    <a:ext uri="{FF2B5EF4-FFF2-40B4-BE49-F238E27FC236}">
                      <a16:creationId xmlns:a16="http://schemas.microsoft.com/office/drawing/2014/main" id="{1341E49B-59BB-4914-B5EC-A87BDF9595C1}"/>
                    </a:ext>
                  </a:extLst>
                </p:cNvPr>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61" name="Line 49">
                  <a:extLst>
                    <a:ext uri="{FF2B5EF4-FFF2-40B4-BE49-F238E27FC236}">
                      <a16:creationId xmlns:a16="http://schemas.microsoft.com/office/drawing/2014/main" id="{83C1DBD0-C20A-4A3C-A5ED-AD9ABB0B84B3}"/>
                    </a:ext>
                  </a:extLst>
                </p:cNvPr>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62" name="Line 50">
                  <a:extLst>
                    <a:ext uri="{FF2B5EF4-FFF2-40B4-BE49-F238E27FC236}">
                      <a16:creationId xmlns:a16="http://schemas.microsoft.com/office/drawing/2014/main" id="{64AD4FA6-35F8-4526-8AD2-C7DE9A11561F}"/>
                    </a:ext>
                  </a:extLst>
                </p:cNvPr>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63" name="Line 51">
                  <a:extLst>
                    <a:ext uri="{FF2B5EF4-FFF2-40B4-BE49-F238E27FC236}">
                      <a16:creationId xmlns:a16="http://schemas.microsoft.com/office/drawing/2014/main" id="{4B5DE26B-F478-43DF-B6AC-D40AF55DE5DB}"/>
                    </a:ext>
                  </a:extLst>
                </p:cNvPr>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64" name="Line 52">
                  <a:extLst>
                    <a:ext uri="{FF2B5EF4-FFF2-40B4-BE49-F238E27FC236}">
                      <a16:creationId xmlns:a16="http://schemas.microsoft.com/office/drawing/2014/main" id="{97FA7C54-37B3-4063-A22A-374495F69C71}"/>
                    </a:ext>
                  </a:extLst>
                </p:cNvPr>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65" name="Line 53">
                  <a:extLst>
                    <a:ext uri="{FF2B5EF4-FFF2-40B4-BE49-F238E27FC236}">
                      <a16:creationId xmlns:a16="http://schemas.microsoft.com/office/drawing/2014/main" id="{A22A1A13-5A5F-4E57-8768-7E337864770A}"/>
                    </a:ext>
                  </a:extLst>
                </p:cNvPr>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66" name="Line 54">
                  <a:extLst>
                    <a:ext uri="{FF2B5EF4-FFF2-40B4-BE49-F238E27FC236}">
                      <a16:creationId xmlns:a16="http://schemas.microsoft.com/office/drawing/2014/main" id="{EE908E76-D4B4-47BE-99E9-0819105E68D4}"/>
                    </a:ext>
                  </a:extLst>
                </p:cNvPr>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67" name="Line 55">
                  <a:extLst>
                    <a:ext uri="{FF2B5EF4-FFF2-40B4-BE49-F238E27FC236}">
                      <a16:creationId xmlns:a16="http://schemas.microsoft.com/office/drawing/2014/main" id="{E69E971E-512C-4F38-83F5-7D70D1E825B3}"/>
                    </a:ext>
                  </a:extLst>
                </p:cNvPr>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68" name="Line 56">
                  <a:extLst>
                    <a:ext uri="{FF2B5EF4-FFF2-40B4-BE49-F238E27FC236}">
                      <a16:creationId xmlns:a16="http://schemas.microsoft.com/office/drawing/2014/main" id="{75091559-904F-4E97-9285-EBC8A7FD1CC6}"/>
                    </a:ext>
                  </a:extLst>
                </p:cNvPr>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grpSp>
          <p:sp>
            <p:nvSpPr>
              <p:cNvPr id="17" name="Line 57">
                <a:extLst>
                  <a:ext uri="{FF2B5EF4-FFF2-40B4-BE49-F238E27FC236}">
                    <a16:creationId xmlns:a16="http://schemas.microsoft.com/office/drawing/2014/main" id="{08EE457B-116D-4D85-883A-18BEC7128BFC}"/>
                  </a:ext>
                </a:extLst>
              </p:cNvPr>
              <p:cNvSpPr>
                <a:spLocks noChangeShapeType="1"/>
              </p:cNvSpPr>
              <p:nvPr/>
            </p:nvSpPr>
            <p:spPr bwMode="ltGray">
              <a:xfrm>
                <a:off x="5568" y="0"/>
                <a:ext cx="0" cy="148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grpSp>
        <p:grpSp>
          <p:nvGrpSpPr>
            <p:cNvPr id="6" name="Group 58">
              <a:extLst>
                <a:ext uri="{FF2B5EF4-FFF2-40B4-BE49-F238E27FC236}">
                  <a16:creationId xmlns:a16="http://schemas.microsoft.com/office/drawing/2014/main" id="{23F136D6-A2F6-44AE-952B-5BF249467632}"/>
                </a:ext>
              </a:extLst>
            </p:cNvPr>
            <p:cNvGrpSpPr>
              <a:grpSpLocks/>
            </p:cNvGrpSpPr>
            <p:nvPr userDrawn="1"/>
          </p:nvGrpSpPr>
          <p:grpSpPr bwMode="auto">
            <a:xfrm>
              <a:off x="3" y="559"/>
              <a:ext cx="4192" cy="1796"/>
              <a:chOff x="3" y="559"/>
              <a:chExt cx="4192" cy="1796"/>
            </a:xfrm>
          </p:grpSpPr>
          <p:sp>
            <p:nvSpPr>
              <p:cNvPr id="11" name="Line 59">
                <a:extLst>
                  <a:ext uri="{FF2B5EF4-FFF2-40B4-BE49-F238E27FC236}">
                    <a16:creationId xmlns:a16="http://schemas.microsoft.com/office/drawing/2014/main" id="{3593C321-8DE0-4021-902B-FD1668AB66DC}"/>
                  </a:ext>
                </a:extLst>
              </p:cNvPr>
              <p:cNvSpPr>
                <a:spLocks noChangeShapeType="1"/>
              </p:cNvSpPr>
              <p:nvPr/>
            </p:nvSpPr>
            <p:spPr bwMode="ltGray">
              <a:xfrm>
                <a:off x="506" y="559"/>
                <a:ext cx="0" cy="1796"/>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2" name="Line 60">
                <a:extLst>
                  <a:ext uri="{FF2B5EF4-FFF2-40B4-BE49-F238E27FC236}">
                    <a16:creationId xmlns:a16="http://schemas.microsoft.com/office/drawing/2014/main" id="{D01512D6-CCAB-43DB-A2CA-6A2EC1DFFAFC}"/>
                  </a:ext>
                </a:extLst>
              </p:cNvPr>
              <p:cNvSpPr>
                <a:spLocks noChangeShapeType="1"/>
              </p:cNvSpPr>
              <p:nvPr/>
            </p:nvSpPr>
            <p:spPr bwMode="ltGray">
              <a:xfrm flipH="1" flipV="1">
                <a:off x="3" y="1924"/>
                <a:ext cx="3211" cy="1"/>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3" name="Line 61">
                <a:extLst>
                  <a:ext uri="{FF2B5EF4-FFF2-40B4-BE49-F238E27FC236}">
                    <a16:creationId xmlns:a16="http://schemas.microsoft.com/office/drawing/2014/main" id="{C4920A86-97B3-42E6-A3CC-BB476B38EEAB}"/>
                  </a:ext>
                </a:extLst>
              </p:cNvPr>
              <p:cNvSpPr>
                <a:spLocks noChangeShapeType="1"/>
              </p:cNvSpPr>
              <p:nvPr/>
            </p:nvSpPr>
            <p:spPr bwMode="ltGray">
              <a:xfrm flipH="1" flipV="1">
                <a:off x="384" y="938"/>
                <a:ext cx="3811" cy="1"/>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4" name="Arc 62">
                <a:extLst>
                  <a:ext uri="{FF2B5EF4-FFF2-40B4-BE49-F238E27FC236}">
                    <a16:creationId xmlns:a16="http://schemas.microsoft.com/office/drawing/2014/main" id="{9379FC46-7693-48DC-AF30-18718A91EC7D}"/>
                  </a:ext>
                </a:extLst>
              </p:cNvPr>
              <p:cNvSpPr>
                <a:spLocks/>
              </p:cNvSpPr>
              <p:nvPr/>
            </p:nvSpPr>
            <p:spPr bwMode="ltGray">
              <a:xfrm rot="16200000" flipH="1">
                <a:off x="426" y="860"/>
                <a:ext cx="156" cy="157"/>
              </a:xfrm>
              <a:custGeom>
                <a:avLst/>
                <a:gdLst>
                  <a:gd name="T0" fmla="*/ 0 w 43195"/>
                  <a:gd name="T1" fmla="*/ 0 h 43200"/>
                  <a:gd name="T2" fmla="*/ 0 w 43195"/>
                  <a:gd name="T3" fmla="*/ 0 h 43200"/>
                  <a:gd name="T4" fmla="*/ 0 w 43195"/>
                  <a:gd name="T5" fmla="*/ 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sz="1980"/>
              </a:p>
            </p:txBody>
          </p:sp>
        </p:grpSp>
        <p:grpSp>
          <p:nvGrpSpPr>
            <p:cNvPr id="7" name="Group 63">
              <a:extLst>
                <a:ext uri="{FF2B5EF4-FFF2-40B4-BE49-F238E27FC236}">
                  <a16:creationId xmlns:a16="http://schemas.microsoft.com/office/drawing/2014/main" id="{7A2CDB1F-4B09-471A-A4CF-213ACEA67ED1}"/>
                </a:ext>
              </a:extLst>
            </p:cNvPr>
            <p:cNvGrpSpPr>
              <a:grpSpLocks/>
            </p:cNvGrpSpPr>
            <p:nvPr userDrawn="1"/>
          </p:nvGrpSpPr>
          <p:grpSpPr bwMode="auto">
            <a:xfrm>
              <a:off x="1480" y="1952"/>
              <a:ext cx="3808" cy="1812"/>
              <a:chOff x="1480" y="1952"/>
              <a:chExt cx="3808" cy="1812"/>
            </a:xfrm>
          </p:grpSpPr>
          <p:sp>
            <p:nvSpPr>
              <p:cNvPr id="8" name="Line 64">
                <a:extLst>
                  <a:ext uri="{FF2B5EF4-FFF2-40B4-BE49-F238E27FC236}">
                    <a16:creationId xmlns:a16="http://schemas.microsoft.com/office/drawing/2014/main" id="{8A7B9C1C-0995-4E60-9BBC-C1EB0F67E0C6}"/>
                  </a:ext>
                </a:extLst>
              </p:cNvPr>
              <p:cNvSpPr>
                <a:spLocks noChangeShapeType="1"/>
              </p:cNvSpPr>
              <p:nvPr/>
            </p:nvSpPr>
            <p:spPr bwMode="ltGray">
              <a:xfrm flipV="1">
                <a:off x="1480" y="3442"/>
                <a:ext cx="380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9" name="Line 65">
                <a:extLst>
                  <a:ext uri="{FF2B5EF4-FFF2-40B4-BE49-F238E27FC236}">
                    <a16:creationId xmlns:a16="http://schemas.microsoft.com/office/drawing/2014/main" id="{013D5ED7-BE7D-4AA1-9585-356A122010CF}"/>
                  </a:ext>
                </a:extLst>
              </p:cNvPr>
              <p:cNvSpPr>
                <a:spLocks noChangeShapeType="1"/>
              </p:cNvSpPr>
              <p:nvPr/>
            </p:nvSpPr>
            <p:spPr bwMode="ltGray">
              <a:xfrm flipH="1">
                <a:off x="5172" y="1952"/>
                <a:ext cx="0" cy="181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 name="Arc 66">
                <a:extLst>
                  <a:ext uri="{FF2B5EF4-FFF2-40B4-BE49-F238E27FC236}">
                    <a16:creationId xmlns:a16="http://schemas.microsoft.com/office/drawing/2014/main" id="{DEE467B4-23F7-4E33-9AAD-E8EF4B893A52}"/>
                  </a:ext>
                </a:extLst>
              </p:cNvPr>
              <p:cNvSpPr>
                <a:spLocks/>
              </p:cNvSpPr>
              <p:nvPr/>
            </p:nvSpPr>
            <p:spPr bwMode="ltGray">
              <a:xfrm rot="5400000">
                <a:off x="5097" y="3347"/>
                <a:ext cx="156" cy="157"/>
              </a:xfrm>
              <a:custGeom>
                <a:avLst/>
                <a:gdLst>
                  <a:gd name="T0" fmla="*/ 0 w 43195"/>
                  <a:gd name="T1" fmla="*/ 0 h 43200"/>
                  <a:gd name="T2" fmla="*/ 0 w 43195"/>
                  <a:gd name="T3" fmla="*/ 0 h 43200"/>
                  <a:gd name="T4" fmla="*/ 0 w 43195"/>
                  <a:gd name="T5" fmla="*/ 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sz="1980"/>
              </a:p>
            </p:txBody>
          </p:sp>
        </p:grpSp>
      </p:grpSp>
      <p:sp>
        <p:nvSpPr>
          <p:cNvPr id="4163" name="Rectangle 67"/>
          <p:cNvSpPr>
            <a:spLocks noGrp="1" noChangeArrowheads="1"/>
          </p:cNvSpPr>
          <p:nvPr>
            <p:ph type="ctrTitle"/>
          </p:nvPr>
        </p:nvSpPr>
        <p:spPr>
          <a:xfrm>
            <a:off x="1089660" y="1986280"/>
            <a:ext cx="8549640" cy="1295400"/>
          </a:xfrm>
        </p:spPr>
        <p:txBody>
          <a:bodyPr/>
          <a:lstStyle>
            <a:lvl1pPr>
              <a:defRPr/>
            </a:lvl1pPr>
          </a:lstStyle>
          <a:p>
            <a:r>
              <a:rPr lang="en-US"/>
              <a:t>Click to edit Master title style</a:t>
            </a:r>
          </a:p>
        </p:txBody>
      </p:sp>
      <p:sp>
        <p:nvSpPr>
          <p:cNvPr id="4164" name="Rectangle 68" descr="Rectangle: Click to edit Master text styles&#10;Second level&#10;Third level&#10;Fourth level&#10;Fifth level"/>
          <p:cNvSpPr>
            <a:spLocks noGrp="1" noChangeArrowheads="1"/>
          </p:cNvSpPr>
          <p:nvPr>
            <p:ph type="subTitle" idx="1"/>
          </p:nvPr>
        </p:nvSpPr>
        <p:spPr>
          <a:xfrm>
            <a:off x="1089660" y="3751263"/>
            <a:ext cx="7040880" cy="1986280"/>
          </a:xfrm>
        </p:spPr>
        <p:txBody>
          <a:bodyPr/>
          <a:lstStyle>
            <a:lvl1pPr marL="0" indent="0">
              <a:buFont typeface="Wingdings" pitchFamily="2" charset="2"/>
              <a:buNone/>
              <a:defRPr/>
            </a:lvl1pPr>
          </a:lstStyle>
          <a:p>
            <a:r>
              <a:rPr lang="en-US"/>
              <a:t>Click to edit Master subtitle style</a:t>
            </a:r>
          </a:p>
        </p:txBody>
      </p:sp>
      <p:sp>
        <p:nvSpPr>
          <p:cNvPr id="69" name="Rectangle 69">
            <a:extLst>
              <a:ext uri="{FF2B5EF4-FFF2-40B4-BE49-F238E27FC236}">
                <a16:creationId xmlns:a16="http://schemas.microsoft.com/office/drawing/2014/main" id="{8AB5340F-63A0-46B6-8E47-44BBAC83B20F}"/>
              </a:ext>
            </a:extLst>
          </p:cNvPr>
          <p:cNvSpPr>
            <a:spLocks noGrp="1" noChangeArrowheads="1"/>
          </p:cNvSpPr>
          <p:nvPr>
            <p:ph type="dt" sz="quarter" idx="10"/>
          </p:nvPr>
        </p:nvSpPr>
        <p:spPr/>
        <p:txBody>
          <a:bodyPr/>
          <a:lstStyle>
            <a:lvl1pPr>
              <a:defRPr/>
            </a:lvl1pPr>
          </a:lstStyle>
          <a:p>
            <a:pPr>
              <a:defRPr/>
            </a:pPr>
            <a:endParaRPr lang="en-US"/>
          </a:p>
        </p:txBody>
      </p:sp>
      <p:sp>
        <p:nvSpPr>
          <p:cNvPr id="70" name="Rectangle 70">
            <a:extLst>
              <a:ext uri="{FF2B5EF4-FFF2-40B4-BE49-F238E27FC236}">
                <a16:creationId xmlns:a16="http://schemas.microsoft.com/office/drawing/2014/main" id="{5A2D0AD5-A8BB-40C0-9A16-2B434FABE51C}"/>
              </a:ext>
            </a:extLst>
          </p:cNvPr>
          <p:cNvSpPr>
            <a:spLocks noGrp="1" noChangeArrowheads="1"/>
          </p:cNvSpPr>
          <p:nvPr>
            <p:ph type="ftr" sz="quarter" idx="11"/>
          </p:nvPr>
        </p:nvSpPr>
        <p:spPr/>
        <p:txBody>
          <a:bodyPr/>
          <a:lstStyle>
            <a:lvl1pPr>
              <a:defRPr/>
            </a:lvl1pPr>
          </a:lstStyle>
          <a:p>
            <a:pPr>
              <a:defRPr/>
            </a:pPr>
            <a:endParaRPr lang="en-US"/>
          </a:p>
        </p:txBody>
      </p:sp>
      <p:sp>
        <p:nvSpPr>
          <p:cNvPr id="71" name="Rectangle 71">
            <a:extLst>
              <a:ext uri="{FF2B5EF4-FFF2-40B4-BE49-F238E27FC236}">
                <a16:creationId xmlns:a16="http://schemas.microsoft.com/office/drawing/2014/main" id="{21577D65-A276-4139-8E7F-50F28779875A}"/>
              </a:ext>
            </a:extLst>
          </p:cNvPr>
          <p:cNvSpPr>
            <a:spLocks noGrp="1" noChangeArrowheads="1"/>
          </p:cNvSpPr>
          <p:nvPr>
            <p:ph type="sldNum" sz="quarter" idx="12"/>
          </p:nvPr>
        </p:nvSpPr>
        <p:spPr/>
        <p:txBody>
          <a:bodyPr/>
          <a:lstStyle>
            <a:lvl1pPr>
              <a:defRPr/>
            </a:lvl1pPr>
          </a:lstStyle>
          <a:p>
            <a:pPr>
              <a:defRPr/>
            </a:pPr>
            <a:fld id="{0A4F45FD-EAB2-4698-9CA2-3FD99C899BB9}" type="slidenum">
              <a:rPr lang="en-US" altLang="en-US"/>
              <a:pPr>
                <a:defRPr/>
              </a:pPr>
              <a:t>‹#›</a:t>
            </a:fld>
            <a:endParaRPr lang="en-US" altLang="en-US"/>
          </a:p>
        </p:txBody>
      </p:sp>
    </p:spTree>
    <p:extLst>
      <p:ext uri="{BB962C8B-B14F-4D97-AF65-F5344CB8AC3E}">
        <p14:creationId xmlns:p14="http://schemas.microsoft.com/office/powerpoint/2010/main" val="40893258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5">
            <a:extLst>
              <a:ext uri="{FF2B5EF4-FFF2-40B4-BE49-F238E27FC236}">
                <a16:creationId xmlns:a16="http://schemas.microsoft.com/office/drawing/2014/main" id="{403E75F1-6CA1-4D37-A8CE-23A6E133D4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6">
            <a:extLst>
              <a:ext uri="{FF2B5EF4-FFF2-40B4-BE49-F238E27FC236}">
                <a16:creationId xmlns:a16="http://schemas.microsoft.com/office/drawing/2014/main" id="{21481ACC-2FCC-4AC3-8D4D-C1EDE45A45B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7">
            <a:extLst>
              <a:ext uri="{FF2B5EF4-FFF2-40B4-BE49-F238E27FC236}">
                <a16:creationId xmlns:a16="http://schemas.microsoft.com/office/drawing/2014/main" id="{EF49A6F0-B786-4384-AE7D-7BAA3E8D47E3}"/>
              </a:ext>
            </a:extLst>
          </p:cNvPr>
          <p:cNvSpPr>
            <a:spLocks noGrp="1" noChangeArrowheads="1"/>
          </p:cNvSpPr>
          <p:nvPr>
            <p:ph type="sldNum" sz="quarter" idx="12"/>
          </p:nvPr>
        </p:nvSpPr>
        <p:spPr>
          <a:ln/>
        </p:spPr>
        <p:txBody>
          <a:bodyPr/>
          <a:lstStyle>
            <a:lvl1pPr>
              <a:defRPr/>
            </a:lvl1pPr>
          </a:lstStyle>
          <a:p>
            <a:pPr>
              <a:defRPr/>
            </a:pPr>
            <a:fld id="{C4F0E1E3-1580-4E0D-867C-38172E57CD9C}" type="slidenum">
              <a:rPr lang="en-US" altLang="en-US"/>
              <a:pPr>
                <a:defRPr/>
              </a:pPr>
              <a:t>‹#›</a:t>
            </a:fld>
            <a:endParaRPr lang="en-US" altLang="en-US"/>
          </a:p>
        </p:txBody>
      </p:sp>
    </p:spTree>
    <p:extLst>
      <p:ext uri="{BB962C8B-B14F-4D97-AF65-F5344CB8AC3E}">
        <p14:creationId xmlns:p14="http://schemas.microsoft.com/office/powerpoint/2010/main" val="754970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lvl1pPr>
            <a:lvl2pPr marL="502920" indent="0">
              <a:buNone/>
              <a:defRPr sz="1980"/>
            </a:lvl2pPr>
            <a:lvl3pPr marL="1005840" indent="0">
              <a:buNone/>
              <a:defRPr sz="1760"/>
            </a:lvl3pPr>
            <a:lvl4pPr marL="1508760" indent="0">
              <a:buNone/>
              <a:defRPr sz="1540"/>
            </a:lvl4pPr>
            <a:lvl5pPr marL="2011680" indent="0">
              <a:buNone/>
              <a:defRPr sz="1540"/>
            </a:lvl5pPr>
            <a:lvl6pPr marL="2514600" indent="0">
              <a:buNone/>
              <a:defRPr sz="1540"/>
            </a:lvl6pPr>
            <a:lvl7pPr marL="3017520" indent="0">
              <a:buNone/>
              <a:defRPr sz="1540"/>
            </a:lvl7pPr>
            <a:lvl8pPr marL="3520440" indent="0">
              <a:buNone/>
              <a:defRPr sz="1540"/>
            </a:lvl8pPr>
            <a:lvl9pPr marL="4023360" indent="0">
              <a:buNone/>
              <a:defRPr sz="1540"/>
            </a:lvl9pPr>
          </a:lstStyle>
          <a:p>
            <a:pPr lvl="0"/>
            <a:r>
              <a:rPr lang="en-US"/>
              <a:t>Click to edit Master text styles</a:t>
            </a:r>
          </a:p>
        </p:txBody>
      </p:sp>
      <p:sp>
        <p:nvSpPr>
          <p:cNvPr id="4" name="Rectangle 65">
            <a:extLst>
              <a:ext uri="{FF2B5EF4-FFF2-40B4-BE49-F238E27FC236}">
                <a16:creationId xmlns:a16="http://schemas.microsoft.com/office/drawing/2014/main" id="{CBF9F69D-D088-4A08-A02F-1947DC06726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6">
            <a:extLst>
              <a:ext uri="{FF2B5EF4-FFF2-40B4-BE49-F238E27FC236}">
                <a16:creationId xmlns:a16="http://schemas.microsoft.com/office/drawing/2014/main" id="{BD1B79C9-AC8A-45DF-9119-FB65E703580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7">
            <a:extLst>
              <a:ext uri="{FF2B5EF4-FFF2-40B4-BE49-F238E27FC236}">
                <a16:creationId xmlns:a16="http://schemas.microsoft.com/office/drawing/2014/main" id="{5EA9D553-0DC2-4F25-BFA1-5A458081F0BD}"/>
              </a:ext>
            </a:extLst>
          </p:cNvPr>
          <p:cNvSpPr>
            <a:spLocks noGrp="1" noChangeArrowheads="1"/>
          </p:cNvSpPr>
          <p:nvPr>
            <p:ph type="sldNum" sz="quarter" idx="12"/>
          </p:nvPr>
        </p:nvSpPr>
        <p:spPr>
          <a:ln/>
        </p:spPr>
        <p:txBody>
          <a:bodyPr/>
          <a:lstStyle>
            <a:lvl1pPr>
              <a:defRPr/>
            </a:lvl1pPr>
          </a:lstStyle>
          <a:p>
            <a:pPr>
              <a:defRPr/>
            </a:pPr>
            <a:fld id="{B1200C3D-F6F7-4AB3-B254-7D658801DB8B}" type="slidenum">
              <a:rPr lang="en-US" altLang="en-US"/>
              <a:pPr>
                <a:defRPr/>
              </a:pPr>
              <a:t>‹#›</a:t>
            </a:fld>
            <a:endParaRPr lang="en-US" altLang="en-US"/>
          </a:p>
        </p:txBody>
      </p:sp>
    </p:spTree>
    <p:extLst>
      <p:ext uri="{BB962C8B-B14F-4D97-AF65-F5344CB8AC3E}">
        <p14:creationId xmlns:p14="http://schemas.microsoft.com/office/powerpoint/2010/main" val="18467233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22020" y="2159000"/>
            <a:ext cx="4191000" cy="4663440"/>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280660" y="2159000"/>
            <a:ext cx="4191000" cy="4663440"/>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5">
            <a:extLst>
              <a:ext uri="{FF2B5EF4-FFF2-40B4-BE49-F238E27FC236}">
                <a16:creationId xmlns:a16="http://schemas.microsoft.com/office/drawing/2014/main" id="{B2AAEFDF-6F8D-4377-9E4A-030A476B1E7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6">
            <a:extLst>
              <a:ext uri="{FF2B5EF4-FFF2-40B4-BE49-F238E27FC236}">
                <a16:creationId xmlns:a16="http://schemas.microsoft.com/office/drawing/2014/main" id="{78405220-962C-432E-ABAE-E7797EED984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7">
            <a:extLst>
              <a:ext uri="{FF2B5EF4-FFF2-40B4-BE49-F238E27FC236}">
                <a16:creationId xmlns:a16="http://schemas.microsoft.com/office/drawing/2014/main" id="{7F5AACC2-2462-48C8-A9BC-A80A9189CD3D}"/>
              </a:ext>
            </a:extLst>
          </p:cNvPr>
          <p:cNvSpPr>
            <a:spLocks noGrp="1" noChangeArrowheads="1"/>
          </p:cNvSpPr>
          <p:nvPr>
            <p:ph type="sldNum" sz="quarter" idx="12"/>
          </p:nvPr>
        </p:nvSpPr>
        <p:spPr>
          <a:ln/>
        </p:spPr>
        <p:txBody>
          <a:bodyPr/>
          <a:lstStyle>
            <a:lvl1pPr>
              <a:defRPr/>
            </a:lvl1pPr>
          </a:lstStyle>
          <a:p>
            <a:pPr>
              <a:defRPr/>
            </a:pPr>
            <a:fld id="{C4FF2E1E-9600-4A22-AA9A-8856255BCB7F}" type="slidenum">
              <a:rPr lang="en-US" altLang="en-US"/>
              <a:pPr>
                <a:defRPr/>
              </a:pPr>
              <a:t>‹#›</a:t>
            </a:fld>
            <a:endParaRPr lang="en-US" altLang="en-US"/>
          </a:p>
        </p:txBody>
      </p:sp>
    </p:spTree>
    <p:extLst>
      <p:ext uri="{BB962C8B-B14F-4D97-AF65-F5344CB8AC3E}">
        <p14:creationId xmlns:p14="http://schemas.microsoft.com/office/powerpoint/2010/main" val="538130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311256"/>
            <a:ext cx="9052560" cy="1295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5">
            <a:extLst>
              <a:ext uri="{FF2B5EF4-FFF2-40B4-BE49-F238E27FC236}">
                <a16:creationId xmlns:a16="http://schemas.microsoft.com/office/drawing/2014/main" id="{781832F9-4DBE-441F-A8CB-243139009010}"/>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6">
            <a:extLst>
              <a:ext uri="{FF2B5EF4-FFF2-40B4-BE49-F238E27FC236}">
                <a16:creationId xmlns:a16="http://schemas.microsoft.com/office/drawing/2014/main" id="{9A16B153-9280-4D29-B035-23B9B05896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7">
            <a:extLst>
              <a:ext uri="{FF2B5EF4-FFF2-40B4-BE49-F238E27FC236}">
                <a16:creationId xmlns:a16="http://schemas.microsoft.com/office/drawing/2014/main" id="{067480C8-A17C-47B4-9E89-43049802A88C}"/>
              </a:ext>
            </a:extLst>
          </p:cNvPr>
          <p:cNvSpPr>
            <a:spLocks noGrp="1" noChangeArrowheads="1"/>
          </p:cNvSpPr>
          <p:nvPr>
            <p:ph type="sldNum" sz="quarter" idx="12"/>
          </p:nvPr>
        </p:nvSpPr>
        <p:spPr>
          <a:ln/>
        </p:spPr>
        <p:txBody>
          <a:bodyPr/>
          <a:lstStyle>
            <a:lvl1pPr>
              <a:defRPr/>
            </a:lvl1pPr>
          </a:lstStyle>
          <a:p>
            <a:pPr>
              <a:defRPr/>
            </a:pPr>
            <a:fld id="{425DC1A1-AB84-41E0-8ED2-02BC389F99B5}" type="slidenum">
              <a:rPr lang="en-US" altLang="en-US"/>
              <a:pPr>
                <a:defRPr/>
              </a:pPr>
              <a:t>‹#›</a:t>
            </a:fld>
            <a:endParaRPr lang="en-US" altLang="en-US"/>
          </a:p>
        </p:txBody>
      </p:sp>
    </p:spTree>
    <p:extLst>
      <p:ext uri="{BB962C8B-B14F-4D97-AF65-F5344CB8AC3E}">
        <p14:creationId xmlns:p14="http://schemas.microsoft.com/office/powerpoint/2010/main" val="12422232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5">
            <a:extLst>
              <a:ext uri="{FF2B5EF4-FFF2-40B4-BE49-F238E27FC236}">
                <a16:creationId xmlns:a16="http://schemas.microsoft.com/office/drawing/2014/main" id="{6A4A3D86-4D50-4DF7-BE6B-B3C740969E6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6">
            <a:extLst>
              <a:ext uri="{FF2B5EF4-FFF2-40B4-BE49-F238E27FC236}">
                <a16:creationId xmlns:a16="http://schemas.microsoft.com/office/drawing/2014/main" id="{6B52B522-6A14-4127-AEA1-B3D054B68E9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7">
            <a:extLst>
              <a:ext uri="{FF2B5EF4-FFF2-40B4-BE49-F238E27FC236}">
                <a16:creationId xmlns:a16="http://schemas.microsoft.com/office/drawing/2014/main" id="{AAAAAD83-E285-4139-8622-1C85450A6AFC}"/>
              </a:ext>
            </a:extLst>
          </p:cNvPr>
          <p:cNvSpPr>
            <a:spLocks noGrp="1" noChangeArrowheads="1"/>
          </p:cNvSpPr>
          <p:nvPr>
            <p:ph type="sldNum" sz="quarter" idx="12"/>
          </p:nvPr>
        </p:nvSpPr>
        <p:spPr>
          <a:ln/>
        </p:spPr>
        <p:txBody>
          <a:bodyPr/>
          <a:lstStyle>
            <a:lvl1pPr>
              <a:defRPr/>
            </a:lvl1pPr>
          </a:lstStyle>
          <a:p>
            <a:pPr>
              <a:defRPr/>
            </a:pPr>
            <a:fld id="{3FAEF777-CDE2-4FDE-8523-F7D102CA9FE0}" type="slidenum">
              <a:rPr lang="en-US" altLang="en-US"/>
              <a:pPr>
                <a:defRPr/>
              </a:pPr>
              <a:t>‹#›</a:t>
            </a:fld>
            <a:endParaRPr lang="en-US" altLang="en-US"/>
          </a:p>
        </p:txBody>
      </p:sp>
    </p:spTree>
    <p:extLst>
      <p:ext uri="{BB962C8B-B14F-4D97-AF65-F5344CB8AC3E}">
        <p14:creationId xmlns:p14="http://schemas.microsoft.com/office/powerpoint/2010/main" val="2094767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5">
            <a:extLst>
              <a:ext uri="{FF2B5EF4-FFF2-40B4-BE49-F238E27FC236}">
                <a16:creationId xmlns:a16="http://schemas.microsoft.com/office/drawing/2014/main" id="{EC81FFE7-879C-438F-A131-5DC290F506E3}"/>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6">
            <a:extLst>
              <a:ext uri="{FF2B5EF4-FFF2-40B4-BE49-F238E27FC236}">
                <a16:creationId xmlns:a16="http://schemas.microsoft.com/office/drawing/2014/main" id="{2A1BBCC3-0B21-4026-B987-7F1515D21E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7">
            <a:extLst>
              <a:ext uri="{FF2B5EF4-FFF2-40B4-BE49-F238E27FC236}">
                <a16:creationId xmlns:a16="http://schemas.microsoft.com/office/drawing/2014/main" id="{844356D7-9380-45D0-961B-19A894E80DD7}"/>
              </a:ext>
            </a:extLst>
          </p:cNvPr>
          <p:cNvSpPr>
            <a:spLocks noGrp="1" noChangeArrowheads="1"/>
          </p:cNvSpPr>
          <p:nvPr>
            <p:ph type="sldNum" sz="quarter" idx="12"/>
          </p:nvPr>
        </p:nvSpPr>
        <p:spPr>
          <a:ln/>
        </p:spPr>
        <p:txBody>
          <a:bodyPr/>
          <a:lstStyle>
            <a:lvl1pPr>
              <a:defRPr/>
            </a:lvl1pPr>
          </a:lstStyle>
          <a:p>
            <a:pPr>
              <a:defRPr/>
            </a:pPr>
            <a:fld id="{83E80354-8A78-4A9C-B2EE-ED9FD352D708}" type="slidenum">
              <a:rPr lang="en-US" altLang="en-US"/>
              <a:pPr>
                <a:defRPr/>
              </a:pPr>
              <a:t>‹#›</a:t>
            </a:fld>
            <a:endParaRPr lang="en-US" altLang="en-US"/>
          </a:p>
        </p:txBody>
      </p:sp>
    </p:spTree>
    <p:extLst>
      <p:ext uri="{BB962C8B-B14F-4D97-AF65-F5344CB8AC3E}">
        <p14:creationId xmlns:p14="http://schemas.microsoft.com/office/powerpoint/2010/main" val="2851532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Rectangle 65">
            <a:extLst>
              <a:ext uri="{FF2B5EF4-FFF2-40B4-BE49-F238E27FC236}">
                <a16:creationId xmlns:a16="http://schemas.microsoft.com/office/drawing/2014/main" id="{12448DCF-DEAC-4972-AF01-D6F8F510356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6">
            <a:extLst>
              <a:ext uri="{FF2B5EF4-FFF2-40B4-BE49-F238E27FC236}">
                <a16:creationId xmlns:a16="http://schemas.microsoft.com/office/drawing/2014/main" id="{C51B5BB0-55C0-40D7-A729-8EABE3E4B75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7">
            <a:extLst>
              <a:ext uri="{FF2B5EF4-FFF2-40B4-BE49-F238E27FC236}">
                <a16:creationId xmlns:a16="http://schemas.microsoft.com/office/drawing/2014/main" id="{7C17B0BB-C594-4D8C-AC44-275B4F3B0A1A}"/>
              </a:ext>
            </a:extLst>
          </p:cNvPr>
          <p:cNvSpPr>
            <a:spLocks noGrp="1" noChangeArrowheads="1"/>
          </p:cNvSpPr>
          <p:nvPr>
            <p:ph type="sldNum" sz="quarter" idx="12"/>
          </p:nvPr>
        </p:nvSpPr>
        <p:spPr>
          <a:ln/>
        </p:spPr>
        <p:txBody>
          <a:bodyPr/>
          <a:lstStyle>
            <a:lvl1pPr>
              <a:defRPr/>
            </a:lvl1pPr>
          </a:lstStyle>
          <a:p>
            <a:pPr>
              <a:defRPr/>
            </a:pPr>
            <a:fld id="{8E3EFC14-99E5-4ACC-B187-3AB1D6C418DE}" type="slidenum">
              <a:rPr lang="en-US" altLang="en-US"/>
              <a:pPr>
                <a:defRPr/>
              </a:pPr>
              <a:t>‹#›</a:t>
            </a:fld>
            <a:endParaRPr lang="en-US" altLang="en-US"/>
          </a:p>
        </p:txBody>
      </p:sp>
    </p:spTree>
    <p:extLst>
      <p:ext uri="{BB962C8B-B14F-4D97-AF65-F5344CB8AC3E}">
        <p14:creationId xmlns:p14="http://schemas.microsoft.com/office/powerpoint/2010/main" val="4156825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8/8/2023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78085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Rectangle 65">
            <a:extLst>
              <a:ext uri="{FF2B5EF4-FFF2-40B4-BE49-F238E27FC236}">
                <a16:creationId xmlns:a16="http://schemas.microsoft.com/office/drawing/2014/main" id="{92E9F8DB-4152-4FF5-AD40-CBA213DE82D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6">
            <a:extLst>
              <a:ext uri="{FF2B5EF4-FFF2-40B4-BE49-F238E27FC236}">
                <a16:creationId xmlns:a16="http://schemas.microsoft.com/office/drawing/2014/main" id="{BB09D6DC-0C91-4693-911C-A79D0C2A4A1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7">
            <a:extLst>
              <a:ext uri="{FF2B5EF4-FFF2-40B4-BE49-F238E27FC236}">
                <a16:creationId xmlns:a16="http://schemas.microsoft.com/office/drawing/2014/main" id="{E763F2A7-EDB5-4D2C-B5EB-FD52EE523C5B}"/>
              </a:ext>
            </a:extLst>
          </p:cNvPr>
          <p:cNvSpPr>
            <a:spLocks noGrp="1" noChangeArrowheads="1"/>
          </p:cNvSpPr>
          <p:nvPr>
            <p:ph type="sldNum" sz="quarter" idx="12"/>
          </p:nvPr>
        </p:nvSpPr>
        <p:spPr>
          <a:ln/>
        </p:spPr>
        <p:txBody>
          <a:bodyPr/>
          <a:lstStyle>
            <a:lvl1pPr>
              <a:defRPr/>
            </a:lvl1pPr>
          </a:lstStyle>
          <a:p>
            <a:pPr>
              <a:defRPr/>
            </a:pPr>
            <a:fld id="{31098A75-4DCA-49E9-8634-36BF1EEB4DD2}" type="slidenum">
              <a:rPr lang="en-US" altLang="en-US"/>
              <a:pPr>
                <a:defRPr/>
              </a:pPr>
              <a:t>‹#›</a:t>
            </a:fld>
            <a:endParaRPr lang="en-US" altLang="en-US"/>
          </a:p>
        </p:txBody>
      </p:sp>
    </p:spTree>
    <p:extLst>
      <p:ext uri="{BB962C8B-B14F-4D97-AF65-F5344CB8AC3E}">
        <p14:creationId xmlns:p14="http://schemas.microsoft.com/office/powerpoint/2010/main" val="33353749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5">
            <a:extLst>
              <a:ext uri="{FF2B5EF4-FFF2-40B4-BE49-F238E27FC236}">
                <a16:creationId xmlns:a16="http://schemas.microsoft.com/office/drawing/2014/main" id="{70CDE8DB-10E0-4286-9869-DFAAF2B4C91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6">
            <a:extLst>
              <a:ext uri="{FF2B5EF4-FFF2-40B4-BE49-F238E27FC236}">
                <a16:creationId xmlns:a16="http://schemas.microsoft.com/office/drawing/2014/main" id="{432CE5D9-1B0B-441C-A573-6D28644BC0C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7">
            <a:extLst>
              <a:ext uri="{FF2B5EF4-FFF2-40B4-BE49-F238E27FC236}">
                <a16:creationId xmlns:a16="http://schemas.microsoft.com/office/drawing/2014/main" id="{53FD95FF-E7D3-47F5-97F5-B183D9AF94B0}"/>
              </a:ext>
            </a:extLst>
          </p:cNvPr>
          <p:cNvSpPr>
            <a:spLocks noGrp="1" noChangeArrowheads="1"/>
          </p:cNvSpPr>
          <p:nvPr>
            <p:ph type="sldNum" sz="quarter" idx="12"/>
          </p:nvPr>
        </p:nvSpPr>
        <p:spPr>
          <a:ln/>
        </p:spPr>
        <p:txBody>
          <a:bodyPr/>
          <a:lstStyle>
            <a:lvl1pPr>
              <a:defRPr/>
            </a:lvl1pPr>
          </a:lstStyle>
          <a:p>
            <a:pPr>
              <a:defRPr/>
            </a:pPr>
            <a:fld id="{ABAFB2F2-0357-4861-8676-3D4712062FF6}" type="slidenum">
              <a:rPr lang="en-US" altLang="en-US"/>
              <a:pPr>
                <a:defRPr/>
              </a:pPr>
              <a:t>‹#›</a:t>
            </a:fld>
            <a:endParaRPr lang="en-US" altLang="en-US"/>
          </a:p>
        </p:txBody>
      </p:sp>
    </p:spTree>
    <p:extLst>
      <p:ext uri="{BB962C8B-B14F-4D97-AF65-F5344CB8AC3E}">
        <p14:creationId xmlns:p14="http://schemas.microsoft.com/office/powerpoint/2010/main" val="40064295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71385" y="345440"/>
            <a:ext cx="2200275" cy="6477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70560" y="345440"/>
            <a:ext cx="6433185" cy="6477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5">
            <a:extLst>
              <a:ext uri="{FF2B5EF4-FFF2-40B4-BE49-F238E27FC236}">
                <a16:creationId xmlns:a16="http://schemas.microsoft.com/office/drawing/2014/main" id="{DE73BAE2-394E-407C-B67C-7807C230C31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6">
            <a:extLst>
              <a:ext uri="{FF2B5EF4-FFF2-40B4-BE49-F238E27FC236}">
                <a16:creationId xmlns:a16="http://schemas.microsoft.com/office/drawing/2014/main" id="{7E4A4E66-33DD-4603-82FD-D5B05C907A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7">
            <a:extLst>
              <a:ext uri="{FF2B5EF4-FFF2-40B4-BE49-F238E27FC236}">
                <a16:creationId xmlns:a16="http://schemas.microsoft.com/office/drawing/2014/main" id="{A71F67CD-CD5A-4A14-B705-A8632336FD73}"/>
              </a:ext>
            </a:extLst>
          </p:cNvPr>
          <p:cNvSpPr>
            <a:spLocks noGrp="1" noChangeArrowheads="1"/>
          </p:cNvSpPr>
          <p:nvPr>
            <p:ph type="sldNum" sz="quarter" idx="12"/>
          </p:nvPr>
        </p:nvSpPr>
        <p:spPr>
          <a:ln/>
        </p:spPr>
        <p:txBody>
          <a:bodyPr/>
          <a:lstStyle>
            <a:lvl1pPr>
              <a:defRPr/>
            </a:lvl1pPr>
          </a:lstStyle>
          <a:p>
            <a:pPr>
              <a:defRPr/>
            </a:pPr>
            <a:fld id="{22E9EACD-E82F-459B-A6AD-817C3B873061}" type="slidenum">
              <a:rPr lang="en-US" altLang="en-US"/>
              <a:pPr>
                <a:defRPr/>
              </a:pPr>
              <a:t>‹#›</a:t>
            </a:fld>
            <a:endParaRPr lang="en-US" altLang="en-US"/>
          </a:p>
        </p:txBody>
      </p:sp>
    </p:spTree>
    <p:extLst>
      <p:ext uri="{BB962C8B-B14F-4D97-AF65-F5344CB8AC3E}">
        <p14:creationId xmlns:p14="http://schemas.microsoft.com/office/powerpoint/2010/main" val="2048757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621" y="7254240"/>
            <a:ext cx="10055781" cy="518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7178892"/>
            <a:ext cx="10055781" cy="72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05256" y="860146"/>
            <a:ext cx="8298180" cy="4041648"/>
          </a:xfrm>
        </p:spPr>
        <p:txBody>
          <a:bodyPr anchor="b" anchorCtr="0">
            <a:normAutofit/>
          </a:bodyPr>
          <a:lstStyle>
            <a:lvl1pPr>
              <a:lnSpc>
                <a:spcPct val="85000"/>
              </a:lnSpc>
              <a:defRPr sz="88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905256" y="5046878"/>
            <a:ext cx="8298180" cy="1295400"/>
          </a:xfrm>
        </p:spPr>
        <p:txBody>
          <a:bodyPr lIns="91440" rIns="91440" anchor="t" anchorCtr="0">
            <a:normAutofit/>
          </a:bodyPr>
          <a:lstStyle>
            <a:lvl1pPr marL="0" indent="0">
              <a:buNone/>
              <a:defRPr sz="2640" cap="all" spc="220" baseline="0">
                <a:solidFill>
                  <a:schemeClr val="tx2"/>
                </a:solidFill>
                <a:latin typeface="+mj-lt"/>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8/8/2023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cxnSp>
        <p:nvCxnSpPr>
          <p:cNvPr id="9" name="Straight Connector 8"/>
          <p:cNvCxnSpPr/>
          <p:nvPr/>
        </p:nvCxnSpPr>
        <p:spPr>
          <a:xfrm>
            <a:off x="996318" y="4922520"/>
            <a:ext cx="814730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055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905256" y="324819"/>
            <a:ext cx="8298180" cy="164419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05256" y="2091832"/>
            <a:ext cx="4073652" cy="4559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29784" y="2091835"/>
            <a:ext cx="4073652" cy="45598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8/8/2023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665144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905256" y="324819"/>
            <a:ext cx="8298180" cy="1644191"/>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5256" y="2092192"/>
            <a:ext cx="4073652" cy="834453"/>
          </a:xfrm>
        </p:spPr>
        <p:txBody>
          <a:bodyPr lIns="91440" rIns="91440" anchor="ctr">
            <a:normAutofit/>
          </a:bodyPr>
          <a:lstStyle>
            <a:lvl1pPr marL="0" indent="0">
              <a:buNone/>
              <a:defRPr sz="2200" b="0" cap="all" baseline="0">
                <a:solidFill>
                  <a:schemeClr val="tx2"/>
                </a:solidFill>
              </a:defRPr>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905256" y="2926645"/>
            <a:ext cx="4073652" cy="372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29784" y="2092192"/>
            <a:ext cx="4073652" cy="834453"/>
          </a:xfrm>
        </p:spPr>
        <p:txBody>
          <a:bodyPr lIns="91440" rIns="91440" anchor="ctr">
            <a:normAutofit/>
          </a:bodyPr>
          <a:lstStyle>
            <a:lvl1pPr marL="0" indent="0">
              <a:buNone/>
              <a:defRPr sz="2200" b="0" cap="all" baseline="0">
                <a:solidFill>
                  <a:schemeClr val="tx2"/>
                </a:solidFill>
              </a:defRPr>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29784" y="2926645"/>
            <a:ext cx="4073652" cy="372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8/8/2023</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549071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8/8/2023</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446630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621" y="7254240"/>
            <a:ext cx="10055781" cy="518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4" y="7178892"/>
            <a:ext cx="10055781" cy="72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8BD707-D9CF-40AE-B4C6-C98DA3205C09}" type="datetimeFigureOut">
              <a:rPr lang="en-US" smtClean="0"/>
              <a:t>8/8/2023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59671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5" y="0"/>
            <a:ext cx="3341902" cy="777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333058" y="0"/>
            <a:ext cx="52807" cy="777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77190" y="673607"/>
            <a:ext cx="2640330" cy="2590800"/>
          </a:xfrm>
        </p:spPr>
        <p:txBody>
          <a:bodyPr anchor="b">
            <a:normAutofit/>
          </a:bodyPr>
          <a:lstStyle>
            <a:lvl1pPr>
              <a:defRPr sz="396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806261" y="829056"/>
            <a:ext cx="5510332" cy="5958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77190" y="3316224"/>
            <a:ext cx="2640330" cy="3829674"/>
          </a:xfrm>
        </p:spPr>
        <p:txBody>
          <a:bodyPr lIns="91440" rIns="91440">
            <a:normAutofit/>
          </a:bodyPr>
          <a:lstStyle>
            <a:lvl1pPr marL="0" indent="0">
              <a:buNone/>
              <a:defRPr sz="1650">
                <a:solidFill>
                  <a:srgbClr val="FFFFFF"/>
                </a:solidFill>
              </a:defRPr>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4"/>
          <p:cNvSpPr>
            <a:spLocks noGrp="1"/>
          </p:cNvSpPr>
          <p:nvPr>
            <p:ph type="dt" sz="half" idx="10"/>
          </p:nvPr>
        </p:nvSpPr>
        <p:spPr>
          <a:xfrm>
            <a:off x="384048" y="7321092"/>
            <a:ext cx="2160271" cy="413808"/>
          </a:xfrm>
        </p:spPr>
        <p:txBody>
          <a:bodyPr/>
          <a:lstStyle>
            <a:lvl1pPr algn="l">
              <a:defRPr/>
            </a:lvl1pPr>
          </a:lstStyle>
          <a:p>
            <a:fld id="{1D8BD707-D9CF-40AE-B4C6-C98DA3205C09}" type="datetimeFigureOut">
              <a:rPr lang="en-US" smtClean="0"/>
              <a:t>8/8/2023</a:t>
            </a:fld>
            <a:endParaRPr lang="en-US"/>
          </a:p>
        </p:txBody>
      </p:sp>
      <p:sp>
        <p:nvSpPr>
          <p:cNvPr id="6" name="Footer Placeholder 5"/>
          <p:cNvSpPr>
            <a:spLocks noGrp="1"/>
          </p:cNvSpPr>
          <p:nvPr>
            <p:ph type="ftr" sz="quarter" idx="11"/>
          </p:nvPr>
        </p:nvSpPr>
        <p:spPr>
          <a:xfrm>
            <a:off x="3960495" y="7321092"/>
            <a:ext cx="3834765" cy="413808"/>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6F15528-21DE-4FAA-801E-634DDDAF4B2B}" type="slidenum">
              <a:rPr lang="en-IN" smtClean="0"/>
              <a:t>‹#›</a:t>
            </a:fld>
            <a:endParaRPr lang="en-IN"/>
          </a:p>
        </p:txBody>
      </p:sp>
    </p:spTree>
    <p:extLst>
      <p:ext uri="{BB962C8B-B14F-4D97-AF65-F5344CB8AC3E}">
        <p14:creationId xmlns:p14="http://schemas.microsoft.com/office/powerpoint/2010/main" val="4019126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5613400"/>
            <a:ext cx="10055781" cy="215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4" y="5570420"/>
            <a:ext cx="10055781" cy="72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05256" y="5751576"/>
            <a:ext cx="8348472" cy="932688"/>
          </a:xfrm>
        </p:spPr>
        <p:txBody>
          <a:bodyPr tIns="0" bIns="0" anchor="b">
            <a:noAutofit/>
          </a:bodyPr>
          <a:lstStyle>
            <a:lvl1pPr>
              <a:defRPr sz="396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4" y="0"/>
            <a:ext cx="10058388" cy="5570419"/>
          </a:xfrm>
          <a:blipFill>
            <a:blip r:embed="rId2"/>
            <a:stretch>
              <a:fillRect/>
            </a:stretch>
          </a:blipFill>
        </p:spPr>
        <p:txBody>
          <a:bodyPr lIns="457200" tIns="457200" anchor="t"/>
          <a:lstStyle>
            <a:lvl1pPr marL="0" indent="0">
              <a:buNone/>
              <a:defRPr sz="3520">
                <a:solidFill>
                  <a:schemeClr val="bg1"/>
                </a:solidFill>
              </a:defRPr>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r>
              <a:rPr lang="en-US"/>
              <a:t>Click icon to add picture</a:t>
            </a:r>
            <a:endParaRPr lang="en-US" dirty="0"/>
          </a:p>
        </p:txBody>
      </p:sp>
      <p:sp>
        <p:nvSpPr>
          <p:cNvPr id="4" name="Text Placeholder 3"/>
          <p:cNvSpPr>
            <a:spLocks noGrp="1"/>
          </p:cNvSpPr>
          <p:nvPr>
            <p:ph type="body" sz="half" idx="2"/>
          </p:nvPr>
        </p:nvSpPr>
        <p:spPr>
          <a:xfrm>
            <a:off x="905255" y="6694627"/>
            <a:ext cx="8348472" cy="673608"/>
          </a:xfrm>
        </p:spPr>
        <p:txBody>
          <a:bodyPr lIns="91440" tIns="0" rIns="91440" bIns="0">
            <a:normAutofit/>
          </a:bodyPr>
          <a:lstStyle>
            <a:lvl1pPr marL="0" indent="0">
              <a:spcBef>
                <a:spcPts val="0"/>
              </a:spcBef>
              <a:spcAft>
                <a:spcPts val="660"/>
              </a:spcAft>
              <a:buNone/>
              <a:defRPr sz="1650">
                <a:solidFill>
                  <a:srgbClr val="FFFFFF"/>
                </a:solidFill>
              </a:defRPr>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8/8/2023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116929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254240"/>
            <a:ext cx="10058401" cy="518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7178891"/>
            <a:ext cx="10058401" cy="74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05256" y="324819"/>
            <a:ext cx="8298180" cy="1644191"/>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05255" y="2091832"/>
            <a:ext cx="8298181" cy="4559808"/>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5258" y="7321092"/>
            <a:ext cx="2039623" cy="413808"/>
          </a:xfrm>
          <a:prstGeom prst="rect">
            <a:avLst/>
          </a:prstGeom>
        </p:spPr>
        <p:txBody>
          <a:bodyPr vert="horz" lIns="91440" tIns="45720" rIns="91440" bIns="45720" rtlCol="0" anchor="ctr"/>
          <a:lstStyle>
            <a:lvl1pPr algn="l">
              <a:defRPr sz="990">
                <a:solidFill>
                  <a:srgbClr val="FFFFFF"/>
                </a:solidFill>
              </a:defRPr>
            </a:lvl1pPr>
          </a:lstStyle>
          <a:p>
            <a:fld id="{1D8BD707-D9CF-40AE-B4C6-C98DA3205C09}" type="datetimeFigureOut">
              <a:rPr lang="en-US" smtClean="0"/>
              <a:t>8/8/2023</a:t>
            </a:fld>
            <a:endParaRPr lang="en-US"/>
          </a:p>
        </p:txBody>
      </p:sp>
      <p:sp>
        <p:nvSpPr>
          <p:cNvPr id="5" name="Footer Placeholder 4"/>
          <p:cNvSpPr>
            <a:spLocks noGrp="1"/>
          </p:cNvSpPr>
          <p:nvPr>
            <p:ph type="ftr" sz="quarter" idx="3"/>
          </p:nvPr>
        </p:nvSpPr>
        <p:spPr>
          <a:xfrm>
            <a:off x="3041104" y="7321092"/>
            <a:ext cx="3978813" cy="413808"/>
          </a:xfrm>
          <a:prstGeom prst="rect">
            <a:avLst/>
          </a:prstGeom>
        </p:spPr>
        <p:txBody>
          <a:bodyPr vert="horz" lIns="91440" tIns="45720" rIns="91440" bIns="45720" rtlCol="0" anchor="ctr"/>
          <a:lstStyle>
            <a:lvl1pPr algn="ctr">
              <a:defRPr sz="99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8167879" y="7321092"/>
            <a:ext cx="1082421" cy="413808"/>
          </a:xfrm>
          <a:prstGeom prst="rect">
            <a:avLst/>
          </a:prstGeom>
        </p:spPr>
        <p:txBody>
          <a:bodyPr vert="horz" lIns="91440" tIns="45720" rIns="91440" bIns="45720" rtlCol="0" anchor="ctr"/>
          <a:lstStyle>
            <a:lvl1pPr algn="r">
              <a:defRPr sz="1155">
                <a:solidFill>
                  <a:srgbClr val="FFFFFF"/>
                </a:solidFill>
              </a:defRPr>
            </a:lvl1pPr>
          </a:lstStyle>
          <a:p>
            <a:fld id="{B6F15528-21DE-4FAA-801E-634DDDAF4B2B}" type="slidenum">
              <a:rPr lang="en-IN" smtClean="0"/>
              <a:t>‹#›</a:t>
            </a:fld>
            <a:endParaRPr lang="en-IN"/>
          </a:p>
        </p:txBody>
      </p:sp>
      <p:cxnSp>
        <p:nvCxnSpPr>
          <p:cNvPr id="10" name="Straight Connector 9"/>
          <p:cNvCxnSpPr/>
          <p:nvPr/>
        </p:nvCxnSpPr>
        <p:spPr>
          <a:xfrm>
            <a:off x="984664" y="1969558"/>
            <a:ext cx="82227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073479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1005840" rtl="0" eaLnBrk="1" latinLnBrk="0" hangingPunct="1">
        <a:lnSpc>
          <a:spcPct val="85000"/>
        </a:lnSpc>
        <a:spcBef>
          <a:spcPct val="0"/>
        </a:spcBef>
        <a:buNone/>
        <a:defRPr sz="5280" kern="1200" spc="-55" baseline="0">
          <a:solidFill>
            <a:schemeClr val="tx1">
              <a:lumMod val="75000"/>
              <a:lumOff val="25000"/>
            </a:schemeClr>
          </a:solidFill>
          <a:latin typeface="+mj-lt"/>
          <a:ea typeface="+mj-ea"/>
          <a:cs typeface="+mj-cs"/>
        </a:defRPr>
      </a:lvl1pPr>
    </p:titleStyle>
    <p:bodyStyle>
      <a:lvl1pPr marL="100584" indent="-100584" algn="l" defTabSz="1005840" rtl="0" eaLnBrk="1" latinLnBrk="0" hangingPunct="1">
        <a:lnSpc>
          <a:spcPct val="90000"/>
        </a:lnSpc>
        <a:spcBef>
          <a:spcPts val="1320"/>
        </a:spcBef>
        <a:spcAft>
          <a:spcPts val="220"/>
        </a:spcAft>
        <a:buClr>
          <a:schemeClr val="accent1"/>
        </a:buClr>
        <a:buSzPct val="100000"/>
        <a:buFont typeface="Calibri" panose="020F0502020204030204" pitchFamily="34" charset="0"/>
        <a:buChar char=" "/>
        <a:defRPr sz="2200" kern="1200">
          <a:solidFill>
            <a:schemeClr val="tx1">
              <a:lumMod val="75000"/>
              <a:lumOff val="25000"/>
            </a:schemeClr>
          </a:solidFill>
          <a:latin typeface="+mn-lt"/>
          <a:ea typeface="+mn-ea"/>
          <a:cs typeface="+mn-cs"/>
        </a:defRPr>
      </a:lvl1pPr>
      <a:lvl2pPr marL="422453" indent="-201168" algn="l" defTabSz="1005840" rtl="0" eaLnBrk="1" latinLnBrk="0" hangingPunct="1">
        <a:lnSpc>
          <a:spcPct val="90000"/>
        </a:lnSpc>
        <a:spcBef>
          <a:spcPts val="220"/>
        </a:spcBef>
        <a:spcAft>
          <a:spcPts val="440"/>
        </a:spcAft>
        <a:buClr>
          <a:schemeClr val="accent1"/>
        </a:buClr>
        <a:buFont typeface="Calibri" pitchFamily="34" charset="0"/>
        <a:buChar char="◦"/>
        <a:defRPr sz="1980" kern="1200">
          <a:solidFill>
            <a:schemeClr val="tx1">
              <a:lumMod val="75000"/>
              <a:lumOff val="25000"/>
            </a:schemeClr>
          </a:solidFill>
          <a:latin typeface="+mn-lt"/>
          <a:ea typeface="+mn-ea"/>
          <a:cs typeface="+mn-cs"/>
        </a:defRPr>
      </a:lvl2pPr>
      <a:lvl3pPr marL="623621" indent="-201168" algn="l" defTabSz="1005840" rtl="0" eaLnBrk="1" latinLnBrk="0" hangingPunct="1">
        <a:lnSpc>
          <a:spcPct val="90000"/>
        </a:lnSpc>
        <a:spcBef>
          <a:spcPts val="220"/>
        </a:spcBef>
        <a:spcAft>
          <a:spcPts val="440"/>
        </a:spcAft>
        <a:buClr>
          <a:schemeClr val="accent1"/>
        </a:buClr>
        <a:buFont typeface="Calibri" pitchFamily="34" charset="0"/>
        <a:buChar char="◦"/>
        <a:defRPr sz="1540" kern="1200">
          <a:solidFill>
            <a:schemeClr val="tx1">
              <a:lumMod val="75000"/>
              <a:lumOff val="25000"/>
            </a:schemeClr>
          </a:solidFill>
          <a:latin typeface="+mn-lt"/>
          <a:ea typeface="+mn-ea"/>
          <a:cs typeface="+mn-cs"/>
        </a:defRPr>
      </a:lvl3pPr>
      <a:lvl4pPr marL="824789" indent="-201168" algn="l" defTabSz="1005840" rtl="0" eaLnBrk="1" latinLnBrk="0" hangingPunct="1">
        <a:lnSpc>
          <a:spcPct val="90000"/>
        </a:lnSpc>
        <a:spcBef>
          <a:spcPts val="220"/>
        </a:spcBef>
        <a:spcAft>
          <a:spcPts val="440"/>
        </a:spcAft>
        <a:buClr>
          <a:schemeClr val="accent1"/>
        </a:buClr>
        <a:buFont typeface="Calibri" pitchFamily="34" charset="0"/>
        <a:buChar char="◦"/>
        <a:defRPr sz="1540" kern="1200">
          <a:solidFill>
            <a:schemeClr val="tx1">
              <a:lumMod val="75000"/>
              <a:lumOff val="25000"/>
            </a:schemeClr>
          </a:solidFill>
          <a:latin typeface="+mn-lt"/>
          <a:ea typeface="+mn-ea"/>
          <a:cs typeface="+mn-cs"/>
        </a:defRPr>
      </a:lvl4pPr>
      <a:lvl5pPr marL="1025957" indent="-201168" algn="l" defTabSz="1005840" rtl="0" eaLnBrk="1" latinLnBrk="0" hangingPunct="1">
        <a:lnSpc>
          <a:spcPct val="90000"/>
        </a:lnSpc>
        <a:spcBef>
          <a:spcPts val="220"/>
        </a:spcBef>
        <a:spcAft>
          <a:spcPts val="440"/>
        </a:spcAft>
        <a:buClr>
          <a:schemeClr val="accent1"/>
        </a:buClr>
        <a:buFont typeface="Calibri" pitchFamily="34" charset="0"/>
        <a:buChar char="◦"/>
        <a:defRPr sz="1540" kern="1200">
          <a:solidFill>
            <a:schemeClr val="tx1">
              <a:lumMod val="75000"/>
              <a:lumOff val="25000"/>
            </a:schemeClr>
          </a:solidFill>
          <a:latin typeface="+mn-lt"/>
          <a:ea typeface="+mn-ea"/>
          <a:cs typeface="+mn-cs"/>
        </a:defRPr>
      </a:lvl5pPr>
      <a:lvl6pPr marL="1210000" indent="-251460" algn="l" defTabSz="1005840" rtl="0" eaLnBrk="1" latinLnBrk="0" hangingPunct="1">
        <a:lnSpc>
          <a:spcPct val="90000"/>
        </a:lnSpc>
        <a:spcBef>
          <a:spcPts val="220"/>
        </a:spcBef>
        <a:spcAft>
          <a:spcPts val="440"/>
        </a:spcAft>
        <a:buClr>
          <a:schemeClr val="accent1"/>
        </a:buClr>
        <a:buFont typeface="Calibri" pitchFamily="34" charset="0"/>
        <a:buChar char="◦"/>
        <a:defRPr sz="1540" kern="1200">
          <a:solidFill>
            <a:schemeClr val="tx1">
              <a:lumMod val="75000"/>
              <a:lumOff val="25000"/>
            </a:schemeClr>
          </a:solidFill>
          <a:latin typeface="+mn-lt"/>
          <a:ea typeface="+mn-ea"/>
          <a:cs typeface="+mn-cs"/>
        </a:defRPr>
      </a:lvl6pPr>
      <a:lvl7pPr marL="1430000" indent="-251460" algn="l" defTabSz="1005840" rtl="0" eaLnBrk="1" latinLnBrk="0" hangingPunct="1">
        <a:lnSpc>
          <a:spcPct val="90000"/>
        </a:lnSpc>
        <a:spcBef>
          <a:spcPts val="220"/>
        </a:spcBef>
        <a:spcAft>
          <a:spcPts val="440"/>
        </a:spcAft>
        <a:buClr>
          <a:schemeClr val="accent1"/>
        </a:buClr>
        <a:buFont typeface="Calibri" pitchFamily="34" charset="0"/>
        <a:buChar char="◦"/>
        <a:defRPr sz="1540" kern="1200">
          <a:solidFill>
            <a:schemeClr val="tx1">
              <a:lumMod val="75000"/>
              <a:lumOff val="25000"/>
            </a:schemeClr>
          </a:solidFill>
          <a:latin typeface="+mn-lt"/>
          <a:ea typeface="+mn-ea"/>
          <a:cs typeface="+mn-cs"/>
        </a:defRPr>
      </a:lvl7pPr>
      <a:lvl8pPr marL="1650000" indent="-251460" algn="l" defTabSz="1005840" rtl="0" eaLnBrk="1" latinLnBrk="0" hangingPunct="1">
        <a:lnSpc>
          <a:spcPct val="90000"/>
        </a:lnSpc>
        <a:spcBef>
          <a:spcPts val="220"/>
        </a:spcBef>
        <a:spcAft>
          <a:spcPts val="440"/>
        </a:spcAft>
        <a:buClr>
          <a:schemeClr val="accent1"/>
        </a:buClr>
        <a:buFont typeface="Calibri" pitchFamily="34" charset="0"/>
        <a:buChar char="◦"/>
        <a:defRPr sz="1540" kern="1200">
          <a:solidFill>
            <a:schemeClr val="tx1">
              <a:lumMod val="75000"/>
              <a:lumOff val="25000"/>
            </a:schemeClr>
          </a:solidFill>
          <a:latin typeface="+mn-lt"/>
          <a:ea typeface="+mn-ea"/>
          <a:cs typeface="+mn-cs"/>
        </a:defRPr>
      </a:lvl8pPr>
      <a:lvl9pPr marL="1870000" indent="-251460" algn="l" defTabSz="1005840" rtl="0" eaLnBrk="1" latinLnBrk="0" hangingPunct="1">
        <a:lnSpc>
          <a:spcPct val="90000"/>
        </a:lnSpc>
        <a:spcBef>
          <a:spcPts val="220"/>
        </a:spcBef>
        <a:spcAft>
          <a:spcPts val="440"/>
        </a:spcAft>
        <a:buClr>
          <a:schemeClr val="accent1"/>
        </a:buClr>
        <a:buFont typeface="Calibri" pitchFamily="34" charset="0"/>
        <a:buChar char="◦"/>
        <a:defRPr sz="1540" kern="1200">
          <a:solidFill>
            <a:schemeClr val="tx1">
              <a:lumMod val="75000"/>
              <a:lumOff val="25000"/>
            </a:schemeClr>
          </a:solidFill>
          <a:latin typeface="+mn-lt"/>
          <a:ea typeface="+mn-ea"/>
          <a:cs typeface="+mn-cs"/>
        </a:defRPr>
      </a:lvl9pPr>
    </p:bodyStyle>
    <p:otherStyle>
      <a:defPPr>
        <a:defRPr lang="en-US"/>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AEAADAA9-72AC-4DCA-8220-145A74391D96}"/>
              </a:ext>
            </a:extLst>
          </p:cNvPr>
          <p:cNvGrpSpPr>
            <a:grpSpLocks/>
          </p:cNvGrpSpPr>
          <p:nvPr/>
        </p:nvGrpSpPr>
        <p:grpSpPr bwMode="auto">
          <a:xfrm>
            <a:off x="0" y="0"/>
            <a:ext cx="10058400" cy="7772400"/>
            <a:chOff x="0" y="0"/>
            <a:chExt cx="5760" cy="4320"/>
          </a:xfrm>
        </p:grpSpPr>
        <p:grpSp>
          <p:nvGrpSpPr>
            <p:cNvPr id="1032" name="Group 3">
              <a:extLst>
                <a:ext uri="{FF2B5EF4-FFF2-40B4-BE49-F238E27FC236}">
                  <a16:creationId xmlns:a16="http://schemas.microsoft.com/office/drawing/2014/main" id="{EA15B748-E5BF-4EC5-B21B-21C91B03968E}"/>
                </a:ext>
              </a:extLst>
            </p:cNvPr>
            <p:cNvGrpSpPr>
              <a:grpSpLocks/>
            </p:cNvGrpSpPr>
            <p:nvPr/>
          </p:nvGrpSpPr>
          <p:grpSpPr bwMode="auto">
            <a:xfrm>
              <a:off x="0" y="0"/>
              <a:ext cx="5760" cy="4320"/>
              <a:chOff x="0" y="0"/>
              <a:chExt cx="5760" cy="4320"/>
            </a:xfrm>
          </p:grpSpPr>
          <p:grpSp>
            <p:nvGrpSpPr>
              <p:cNvPr id="1039" name="Group 4">
                <a:extLst>
                  <a:ext uri="{FF2B5EF4-FFF2-40B4-BE49-F238E27FC236}">
                    <a16:creationId xmlns:a16="http://schemas.microsoft.com/office/drawing/2014/main" id="{402F0B70-D291-40DC-A57C-1D6323E1AAF0}"/>
                  </a:ext>
                </a:extLst>
              </p:cNvPr>
              <p:cNvGrpSpPr>
                <a:grpSpLocks/>
              </p:cNvGrpSpPr>
              <p:nvPr/>
            </p:nvGrpSpPr>
            <p:grpSpPr bwMode="auto">
              <a:xfrm>
                <a:off x="0" y="192"/>
                <a:ext cx="5760" cy="4032"/>
                <a:chOff x="0" y="192"/>
                <a:chExt cx="5760" cy="4032"/>
              </a:xfrm>
            </p:grpSpPr>
            <p:sp>
              <p:nvSpPr>
                <p:cNvPr id="1070" name="Line 5">
                  <a:extLst>
                    <a:ext uri="{FF2B5EF4-FFF2-40B4-BE49-F238E27FC236}">
                      <a16:creationId xmlns:a16="http://schemas.microsoft.com/office/drawing/2014/main" id="{DB6B6860-BE71-4C03-87E3-FA8E69BC6399}"/>
                    </a:ext>
                  </a:extLst>
                </p:cNvPr>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71" name="Line 6">
                  <a:extLst>
                    <a:ext uri="{FF2B5EF4-FFF2-40B4-BE49-F238E27FC236}">
                      <a16:creationId xmlns:a16="http://schemas.microsoft.com/office/drawing/2014/main" id="{BD8BA4E4-93A8-4195-9AA1-F2D4A8D9FB93}"/>
                    </a:ext>
                  </a:extLst>
                </p:cNvPr>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72" name="Line 7">
                  <a:extLst>
                    <a:ext uri="{FF2B5EF4-FFF2-40B4-BE49-F238E27FC236}">
                      <a16:creationId xmlns:a16="http://schemas.microsoft.com/office/drawing/2014/main" id="{3606A82B-2FB7-4DB8-8951-8AD1A7950C6F}"/>
                    </a:ext>
                  </a:extLst>
                </p:cNvPr>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73" name="Line 8">
                  <a:extLst>
                    <a:ext uri="{FF2B5EF4-FFF2-40B4-BE49-F238E27FC236}">
                      <a16:creationId xmlns:a16="http://schemas.microsoft.com/office/drawing/2014/main" id="{F940284F-6D7B-42F5-9FFA-CA6B59C8AB2B}"/>
                    </a:ext>
                  </a:extLst>
                </p:cNvPr>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74" name="Line 9">
                  <a:extLst>
                    <a:ext uri="{FF2B5EF4-FFF2-40B4-BE49-F238E27FC236}">
                      <a16:creationId xmlns:a16="http://schemas.microsoft.com/office/drawing/2014/main" id="{6640FACF-6F89-46A1-90D4-99ECD34C71AC}"/>
                    </a:ext>
                  </a:extLst>
                </p:cNvPr>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75" name="Line 10">
                  <a:extLst>
                    <a:ext uri="{FF2B5EF4-FFF2-40B4-BE49-F238E27FC236}">
                      <a16:creationId xmlns:a16="http://schemas.microsoft.com/office/drawing/2014/main" id="{BAB46104-DFD8-468E-8250-09E22EAF9B02}"/>
                    </a:ext>
                  </a:extLst>
                </p:cNvPr>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76" name="Line 11">
                  <a:extLst>
                    <a:ext uri="{FF2B5EF4-FFF2-40B4-BE49-F238E27FC236}">
                      <a16:creationId xmlns:a16="http://schemas.microsoft.com/office/drawing/2014/main" id="{74D54C35-600C-4A72-A610-DC657A5DCC1F}"/>
                    </a:ext>
                  </a:extLst>
                </p:cNvPr>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77" name="Line 12">
                  <a:extLst>
                    <a:ext uri="{FF2B5EF4-FFF2-40B4-BE49-F238E27FC236}">
                      <a16:creationId xmlns:a16="http://schemas.microsoft.com/office/drawing/2014/main" id="{D55C8D60-6277-4298-AE46-C33E3E413F0E}"/>
                    </a:ext>
                  </a:extLst>
                </p:cNvPr>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78" name="Line 13">
                  <a:extLst>
                    <a:ext uri="{FF2B5EF4-FFF2-40B4-BE49-F238E27FC236}">
                      <a16:creationId xmlns:a16="http://schemas.microsoft.com/office/drawing/2014/main" id="{84CF5DC2-0BD5-4CA0-8C27-1D8D5B2C8BCC}"/>
                    </a:ext>
                  </a:extLst>
                </p:cNvPr>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79" name="Line 14">
                  <a:extLst>
                    <a:ext uri="{FF2B5EF4-FFF2-40B4-BE49-F238E27FC236}">
                      <a16:creationId xmlns:a16="http://schemas.microsoft.com/office/drawing/2014/main" id="{25A2ACBE-12E9-44DB-8778-CBBEB6C2F1BC}"/>
                    </a:ext>
                  </a:extLst>
                </p:cNvPr>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80" name="Line 15">
                  <a:extLst>
                    <a:ext uri="{FF2B5EF4-FFF2-40B4-BE49-F238E27FC236}">
                      <a16:creationId xmlns:a16="http://schemas.microsoft.com/office/drawing/2014/main" id="{EDA21737-15C7-41B5-BB63-AF6842AF44C1}"/>
                    </a:ext>
                  </a:extLst>
                </p:cNvPr>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81" name="Line 16">
                  <a:extLst>
                    <a:ext uri="{FF2B5EF4-FFF2-40B4-BE49-F238E27FC236}">
                      <a16:creationId xmlns:a16="http://schemas.microsoft.com/office/drawing/2014/main" id="{DA9851D5-2087-48FA-AD5F-DFD78D17195F}"/>
                    </a:ext>
                  </a:extLst>
                </p:cNvPr>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82" name="Line 17">
                  <a:extLst>
                    <a:ext uri="{FF2B5EF4-FFF2-40B4-BE49-F238E27FC236}">
                      <a16:creationId xmlns:a16="http://schemas.microsoft.com/office/drawing/2014/main" id="{5F6378E3-1090-4C45-BC8C-22364C9AA6D5}"/>
                    </a:ext>
                  </a:extLst>
                </p:cNvPr>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83" name="Line 18">
                  <a:extLst>
                    <a:ext uri="{FF2B5EF4-FFF2-40B4-BE49-F238E27FC236}">
                      <a16:creationId xmlns:a16="http://schemas.microsoft.com/office/drawing/2014/main" id="{6FDC625B-0D65-4D82-9A66-37DC16B436DD}"/>
                    </a:ext>
                  </a:extLst>
                </p:cNvPr>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84" name="Line 19">
                  <a:extLst>
                    <a:ext uri="{FF2B5EF4-FFF2-40B4-BE49-F238E27FC236}">
                      <a16:creationId xmlns:a16="http://schemas.microsoft.com/office/drawing/2014/main" id="{6865D330-6C02-45CD-A1D6-3434882DEE64}"/>
                    </a:ext>
                  </a:extLst>
                </p:cNvPr>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85" name="Line 20">
                  <a:extLst>
                    <a:ext uri="{FF2B5EF4-FFF2-40B4-BE49-F238E27FC236}">
                      <a16:creationId xmlns:a16="http://schemas.microsoft.com/office/drawing/2014/main" id="{50844A77-686E-46E4-BD3F-4E922FEB29C2}"/>
                    </a:ext>
                  </a:extLst>
                </p:cNvPr>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86" name="Line 21">
                  <a:extLst>
                    <a:ext uri="{FF2B5EF4-FFF2-40B4-BE49-F238E27FC236}">
                      <a16:creationId xmlns:a16="http://schemas.microsoft.com/office/drawing/2014/main" id="{B1F0300A-F67F-48AC-A827-E97087B13915}"/>
                    </a:ext>
                  </a:extLst>
                </p:cNvPr>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87" name="Line 22">
                  <a:extLst>
                    <a:ext uri="{FF2B5EF4-FFF2-40B4-BE49-F238E27FC236}">
                      <a16:creationId xmlns:a16="http://schemas.microsoft.com/office/drawing/2014/main" id="{BC1FF71D-2028-4AAF-A843-8B40CF953C50}"/>
                    </a:ext>
                  </a:extLst>
                </p:cNvPr>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88" name="Line 23">
                  <a:extLst>
                    <a:ext uri="{FF2B5EF4-FFF2-40B4-BE49-F238E27FC236}">
                      <a16:creationId xmlns:a16="http://schemas.microsoft.com/office/drawing/2014/main" id="{15BDFDFD-C7EE-466B-90D2-71F5A0E1AFDF}"/>
                    </a:ext>
                  </a:extLst>
                </p:cNvPr>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89" name="Line 24">
                  <a:extLst>
                    <a:ext uri="{FF2B5EF4-FFF2-40B4-BE49-F238E27FC236}">
                      <a16:creationId xmlns:a16="http://schemas.microsoft.com/office/drawing/2014/main" id="{0C744621-8C25-4796-9675-326A5AEDF67B}"/>
                    </a:ext>
                  </a:extLst>
                </p:cNvPr>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90" name="Line 25">
                  <a:extLst>
                    <a:ext uri="{FF2B5EF4-FFF2-40B4-BE49-F238E27FC236}">
                      <a16:creationId xmlns:a16="http://schemas.microsoft.com/office/drawing/2014/main" id="{585BABB8-0F9D-4A66-A605-7E85CDC28654}"/>
                    </a:ext>
                  </a:extLst>
                </p:cNvPr>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91" name="Line 26">
                  <a:extLst>
                    <a:ext uri="{FF2B5EF4-FFF2-40B4-BE49-F238E27FC236}">
                      <a16:creationId xmlns:a16="http://schemas.microsoft.com/office/drawing/2014/main" id="{7DEBFDF5-1103-4C0C-A45D-4CD52477437F}"/>
                    </a:ext>
                  </a:extLst>
                </p:cNvPr>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grpSp>
          <p:grpSp>
            <p:nvGrpSpPr>
              <p:cNvPr id="1040" name="Group 27">
                <a:extLst>
                  <a:ext uri="{FF2B5EF4-FFF2-40B4-BE49-F238E27FC236}">
                    <a16:creationId xmlns:a16="http://schemas.microsoft.com/office/drawing/2014/main" id="{41CCCA18-EF71-4897-8CE0-2C1813C5C614}"/>
                  </a:ext>
                </a:extLst>
              </p:cNvPr>
              <p:cNvGrpSpPr>
                <a:grpSpLocks/>
              </p:cNvGrpSpPr>
              <p:nvPr/>
            </p:nvGrpSpPr>
            <p:grpSpPr bwMode="auto">
              <a:xfrm>
                <a:off x="192" y="0"/>
                <a:ext cx="5376" cy="4320"/>
                <a:chOff x="192" y="0"/>
                <a:chExt cx="5376" cy="4320"/>
              </a:xfrm>
            </p:grpSpPr>
            <p:sp>
              <p:nvSpPr>
                <p:cNvPr id="1041" name="Line 28">
                  <a:extLst>
                    <a:ext uri="{FF2B5EF4-FFF2-40B4-BE49-F238E27FC236}">
                      <a16:creationId xmlns:a16="http://schemas.microsoft.com/office/drawing/2014/main" id="{418734EF-454C-429C-9BF0-D4CF82018F26}"/>
                    </a:ext>
                  </a:extLst>
                </p:cNvPr>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42" name="Line 29">
                  <a:extLst>
                    <a:ext uri="{FF2B5EF4-FFF2-40B4-BE49-F238E27FC236}">
                      <a16:creationId xmlns:a16="http://schemas.microsoft.com/office/drawing/2014/main" id="{E4C5AEB7-B4F8-4F93-8F5F-36CCCAFE2C04}"/>
                    </a:ext>
                  </a:extLst>
                </p:cNvPr>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43" name="Line 30">
                  <a:extLst>
                    <a:ext uri="{FF2B5EF4-FFF2-40B4-BE49-F238E27FC236}">
                      <a16:creationId xmlns:a16="http://schemas.microsoft.com/office/drawing/2014/main" id="{01CB8784-FF30-48BB-90DC-EE13EB6306B2}"/>
                    </a:ext>
                  </a:extLst>
                </p:cNvPr>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44" name="Line 31">
                  <a:extLst>
                    <a:ext uri="{FF2B5EF4-FFF2-40B4-BE49-F238E27FC236}">
                      <a16:creationId xmlns:a16="http://schemas.microsoft.com/office/drawing/2014/main" id="{E74B58FB-6B1C-47E8-BFA3-32A27E48C25A}"/>
                    </a:ext>
                  </a:extLst>
                </p:cNvPr>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45" name="Line 32">
                  <a:extLst>
                    <a:ext uri="{FF2B5EF4-FFF2-40B4-BE49-F238E27FC236}">
                      <a16:creationId xmlns:a16="http://schemas.microsoft.com/office/drawing/2014/main" id="{88E2F6EA-0589-449E-9AF9-D231539C04E3}"/>
                    </a:ext>
                  </a:extLst>
                </p:cNvPr>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46" name="Line 33">
                  <a:extLst>
                    <a:ext uri="{FF2B5EF4-FFF2-40B4-BE49-F238E27FC236}">
                      <a16:creationId xmlns:a16="http://schemas.microsoft.com/office/drawing/2014/main" id="{CB46C607-F730-4A92-81AE-A8A521C52F03}"/>
                    </a:ext>
                  </a:extLst>
                </p:cNvPr>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47" name="Line 34">
                  <a:extLst>
                    <a:ext uri="{FF2B5EF4-FFF2-40B4-BE49-F238E27FC236}">
                      <a16:creationId xmlns:a16="http://schemas.microsoft.com/office/drawing/2014/main" id="{1B96BA31-13A3-4856-A81A-1F57F432C066}"/>
                    </a:ext>
                  </a:extLst>
                </p:cNvPr>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48" name="Line 35">
                  <a:extLst>
                    <a:ext uri="{FF2B5EF4-FFF2-40B4-BE49-F238E27FC236}">
                      <a16:creationId xmlns:a16="http://schemas.microsoft.com/office/drawing/2014/main" id="{90736270-2F7E-4225-9739-A0C11617B6C3}"/>
                    </a:ext>
                  </a:extLst>
                </p:cNvPr>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49" name="Line 36">
                  <a:extLst>
                    <a:ext uri="{FF2B5EF4-FFF2-40B4-BE49-F238E27FC236}">
                      <a16:creationId xmlns:a16="http://schemas.microsoft.com/office/drawing/2014/main" id="{83D60547-F766-409A-87AA-260F7C8C4F1A}"/>
                    </a:ext>
                  </a:extLst>
                </p:cNvPr>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50" name="Line 37">
                  <a:extLst>
                    <a:ext uri="{FF2B5EF4-FFF2-40B4-BE49-F238E27FC236}">
                      <a16:creationId xmlns:a16="http://schemas.microsoft.com/office/drawing/2014/main" id="{A115159A-5F0D-4AF3-8BBC-2B178A433323}"/>
                    </a:ext>
                  </a:extLst>
                </p:cNvPr>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51" name="Line 38">
                  <a:extLst>
                    <a:ext uri="{FF2B5EF4-FFF2-40B4-BE49-F238E27FC236}">
                      <a16:creationId xmlns:a16="http://schemas.microsoft.com/office/drawing/2014/main" id="{5A7E24BA-7609-44F1-B285-571C4AE0C81B}"/>
                    </a:ext>
                  </a:extLst>
                </p:cNvPr>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52" name="Line 39">
                  <a:extLst>
                    <a:ext uri="{FF2B5EF4-FFF2-40B4-BE49-F238E27FC236}">
                      <a16:creationId xmlns:a16="http://schemas.microsoft.com/office/drawing/2014/main" id="{F185C49F-B668-492D-98FC-4A6FA576ACB9}"/>
                    </a:ext>
                  </a:extLst>
                </p:cNvPr>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53" name="Line 40">
                  <a:extLst>
                    <a:ext uri="{FF2B5EF4-FFF2-40B4-BE49-F238E27FC236}">
                      <a16:creationId xmlns:a16="http://schemas.microsoft.com/office/drawing/2014/main" id="{B50F68F2-5DD1-4874-9F96-4BDC4601D0E5}"/>
                    </a:ext>
                  </a:extLst>
                </p:cNvPr>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54" name="Line 41">
                  <a:extLst>
                    <a:ext uri="{FF2B5EF4-FFF2-40B4-BE49-F238E27FC236}">
                      <a16:creationId xmlns:a16="http://schemas.microsoft.com/office/drawing/2014/main" id="{CA9D5A33-FD5E-41AC-B440-AE5C20146439}"/>
                    </a:ext>
                  </a:extLst>
                </p:cNvPr>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55" name="Line 42">
                  <a:extLst>
                    <a:ext uri="{FF2B5EF4-FFF2-40B4-BE49-F238E27FC236}">
                      <a16:creationId xmlns:a16="http://schemas.microsoft.com/office/drawing/2014/main" id="{72D1F7B3-19DC-4DE8-B442-B4AA23293FCC}"/>
                    </a:ext>
                  </a:extLst>
                </p:cNvPr>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56" name="Line 43">
                  <a:extLst>
                    <a:ext uri="{FF2B5EF4-FFF2-40B4-BE49-F238E27FC236}">
                      <a16:creationId xmlns:a16="http://schemas.microsoft.com/office/drawing/2014/main" id="{9A5099F8-2E15-4EDF-B044-CB8792BFABA3}"/>
                    </a:ext>
                  </a:extLst>
                </p:cNvPr>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57" name="Line 44">
                  <a:extLst>
                    <a:ext uri="{FF2B5EF4-FFF2-40B4-BE49-F238E27FC236}">
                      <a16:creationId xmlns:a16="http://schemas.microsoft.com/office/drawing/2014/main" id="{C5EB1D0F-741E-4F04-9335-5E385270EC32}"/>
                    </a:ext>
                  </a:extLst>
                </p:cNvPr>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58" name="Line 45">
                  <a:extLst>
                    <a:ext uri="{FF2B5EF4-FFF2-40B4-BE49-F238E27FC236}">
                      <a16:creationId xmlns:a16="http://schemas.microsoft.com/office/drawing/2014/main" id="{2153C8CA-A1DA-4506-BC5F-D3394BA966D6}"/>
                    </a:ext>
                  </a:extLst>
                </p:cNvPr>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59" name="Line 46">
                  <a:extLst>
                    <a:ext uri="{FF2B5EF4-FFF2-40B4-BE49-F238E27FC236}">
                      <a16:creationId xmlns:a16="http://schemas.microsoft.com/office/drawing/2014/main" id="{E0E5F3AA-3A1B-4E80-9AF7-11732C92C6C6}"/>
                    </a:ext>
                  </a:extLst>
                </p:cNvPr>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60" name="Line 47">
                  <a:extLst>
                    <a:ext uri="{FF2B5EF4-FFF2-40B4-BE49-F238E27FC236}">
                      <a16:creationId xmlns:a16="http://schemas.microsoft.com/office/drawing/2014/main" id="{FC2015CE-C07D-4D4F-B726-07045E6898E4}"/>
                    </a:ext>
                  </a:extLst>
                </p:cNvPr>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61" name="Line 48">
                  <a:extLst>
                    <a:ext uri="{FF2B5EF4-FFF2-40B4-BE49-F238E27FC236}">
                      <a16:creationId xmlns:a16="http://schemas.microsoft.com/office/drawing/2014/main" id="{3A0D31CF-1319-4811-9EE6-F6EEAF1FDE6C}"/>
                    </a:ext>
                  </a:extLst>
                </p:cNvPr>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62" name="Line 49">
                  <a:extLst>
                    <a:ext uri="{FF2B5EF4-FFF2-40B4-BE49-F238E27FC236}">
                      <a16:creationId xmlns:a16="http://schemas.microsoft.com/office/drawing/2014/main" id="{7F89DBEE-C9B1-4FF9-88FA-A69220C6E4F5}"/>
                    </a:ext>
                  </a:extLst>
                </p:cNvPr>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63" name="Line 50">
                  <a:extLst>
                    <a:ext uri="{FF2B5EF4-FFF2-40B4-BE49-F238E27FC236}">
                      <a16:creationId xmlns:a16="http://schemas.microsoft.com/office/drawing/2014/main" id="{9CAD3C05-5866-40F0-B180-48257080EF06}"/>
                    </a:ext>
                  </a:extLst>
                </p:cNvPr>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64" name="Line 51">
                  <a:extLst>
                    <a:ext uri="{FF2B5EF4-FFF2-40B4-BE49-F238E27FC236}">
                      <a16:creationId xmlns:a16="http://schemas.microsoft.com/office/drawing/2014/main" id="{87685690-B1C9-4A32-962A-8B798ABA6A31}"/>
                    </a:ext>
                  </a:extLst>
                </p:cNvPr>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65" name="Line 52">
                  <a:extLst>
                    <a:ext uri="{FF2B5EF4-FFF2-40B4-BE49-F238E27FC236}">
                      <a16:creationId xmlns:a16="http://schemas.microsoft.com/office/drawing/2014/main" id="{26271845-593C-4FDE-820A-A34B737C8102}"/>
                    </a:ext>
                  </a:extLst>
                </p:cNvPr>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66" name="Line 53">
                  <a:extLst>
                    <a:ext uri="{FF2B5EF4-FFF2-40B4-BE49-F238E27FC236}">
                      <a16:creationId xmlns:a16="http://schemas.microsoft.com/office/drawing/2014/main" id="{7DD08E98-A733-46F6-8C89-74F244ED1CD6}"/>
                    </a:ext>
                  </a:extLst>
                </p:cNvPr>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67" name="Line 54">
                  <a:extLst>
                    <a:ext uri="{FF2B5EF4-FFF2-40B4-BE49-F238E27FC236}">
                      <a16:creationId xmlns:a16="http://schemas.microsoft.com/office/drawing/2014/main" id="{F2FE177F-182F-48D9-8ABC-0B87A44E5E8D}"/>
                    </a:ext>
                  </a:extLst>
                </p:cNvPr>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68" name="Line 55">
                  <a:extLst>
                    <a:ext uri="{FF2B5EF4-FFF2-40B4-BE49-F238E27FC236}">
                      <a16:creationId xmlns:a16="http://schemas.microsoft.com/office/drawing/2014/main" id="{7335DFAB-D87D-422C-A966-F1582E9251CD}"/>
                    </a:ext>
                  </a:extLst>
                </p:cNvPr>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69" name="Line 56">
                  <a:extLst>
                    <a:ext uri="{FF2B5EF4-FFF2-40B4-BE49-F238E27FC236}">
                      <a16:creationId xmlns:a16="http://schemas.microsoft.com/office/drawing/2014/main" id="{0C86B8AB-97BC-44C5-9762-BA19CA63995E}"/>
                    </a:ext>
                  </a:extLst>
                </p:cNvPr>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grpSp>
        </p:grpSp>
        <p:sp>
          <p:nvSpPr>
            <p:cNvPr id="1033" name="Rectangle 57" descr="60%">
              <a:extLst>
                <a:ext uri="{FF2B5EF4-FFF2-40B4-BE49-F238E27FC236}">
                  <a16:creationId xmlns:a16="http://schemas.microsoft.com/office/drawing/2014/main" id="{646CC763-96F1-472B-9820-74464225D9E4}"/>
                </a:ext>
              </a:extLst>
            </p:cNvPr>
            <p:cNvSpPr>
              <a:spLocks noChangeArrowheads="1"/>
            </p:cNvSpPr>
            <p:nvPr/>
          </p:nvSpPr>
          <p:spPr bwMode="ltGray">
            <a:xfrm>
              <a:off x="2112" y="0"/>
              <a:ext cx="3648" cy="96"/>
            </a:xfrm>
            <a:prstGeom prst="rect">
              <a:avLst/>
            </a:prstGeom>
            <a:blipFill dpi="0" rotWithShape="0">
              <a:blip r:embed="rId13"/>
              <a:srcRect/>
              <a:tile tx="0" ty="0" sx="100000" sy="100000" flip="none" algn="tl"/>
            </a:blipFill>
            <a:ln>
              <a:noFill/>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defRPr/>
              </a:pPr>
              <a:endParaRPr lang="en-US" altLang="en-US" sz="2640"/>
            </a:p>
          </p:txBody>
        </p:sp>
        <p:sp>
          <p:nvSpPr>
            <p:cNvPr id="1034" name="Line 58">
              <a:extLst>
                <a:ext uri="{FF2B5EF4-FFF2-40B4-BE49-F238E27FC236}">
                  <a16:creationId xmlns:a16="http://schemas.microsoft.com/office/drawing/2014/main" id="{D11791A8-BC27-4F00-B53D-C55F10324412}"/>
                </a:ext>
              </a:extLst>
            </p:cNvPr>
            <p:cNvSpPr>
              <a:spLocks noChangeShapeType="1"/>
            </p:cNvSpPr>
            <p:nvPr/>
          </p:nvSpPr>
          <p:spPr bwMode="ltGray">
            <a:xfrm>
              <a:off x="5568" y="0"/>
              <a:ext cx="0" cy="148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grpSp>
          <p:nvGrpSpPr>
            <p:cNvPr id="1035" name="Group 59">
              <a:extLst>
                <a:ext uri="{FF2B5EF4-FFF2-40B4-BE49-F238E27FC236}">
                  <a16:creationId xmlns:a16="http://schemas.microsoft.com/office/drawing/2014/main" id="{E2DCD17D-37B1-4656-B97D-8018243CA3FF}"/>
                </a:ext>
              </a:extLst>
            </p:cNvPr>
            <p:cNvGrpSpPr>
              <a:grpSpLocks/>
            </p:cNvGrpSpPr>
            <p:nvPr/>
          </p:nvGrpSpPr>
          <p:grpSpPr bwMode="auto">
            <a:xfrm>
              <a:off x="261" y="892"/>
              <a:ext cx="1124" cy="1464"/>
              <a:chOff x="96" y="916"/>
              <a:chExt cx="2208" cy="2876"/>
            </a:xfrm>
          </p:grpSpPr>
          <p:sp>
            <p:nvSpPr>
              <p:cNvPr id="1036" name="Line 60">
                <a:extLst>
                  <a:ext uri="{FF2B5EF4-FFF2-40B4-BE49-F238E27FC236}">
                    <a16:creationId xmlns:a16="http://schemas.microsoft.com/office/drawing/2014/main" id="{09C47D10-3818-4633-811E-EBB2ECEEE8FC}"/>
                  </a:ext>
                </a:extLst>
              </p:cNvPr>
              <p:cNvSpPr>
                <a:spLocks noChangeShapeType="1"/>
              </p:cNvSpPr>
              <p:nvPr/>
            </p:nvSpPr>
            <p:spPr bwMode="ltGray">
              <a:xfrm flipH="1">
                <a:off x="96" y="1038"/>
                <a:ext cx="2208"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37" name="Line 61">
                <a:extLst>
                  <a:ext uri="{FF2B5EF4-FFF2-40B4-BE49-F238E27FC236}">
                    <a16:creationId xmlns:a16="http://schemas.microsoft.com/office/drawing/2014/main" id="{D14FA2AF-7E95-4023-9885-EEC80F4E3881}"/>
                  </a:ext>
                </a:extLst>
              </p:cNvPr>
              <p:cNvSpPr>
                <a:spLocks noChangeShapeType="1"/>
              </p:cNvSpPr>
              <p:nvPr/>
            </p:nvSpPr>
            <p:spPr bwMode="ltGray">
              <a:xfrm>
                <a:off x="336" y="920"/>
                <a:ext cx="0" cy="2872"/>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980"/>
              </a:p>
            </p:txBody>
          </p:sp>
          <p:sp>
            <p:nvSpPr>
              <p:cNvPr id="1038" name="Arc 62">
                <a:extLst>
                  <a:ext uri="{FF2B5EF4-FFF2-40B4-BE49-F238E27FC236}">
                    <a16:creationId xmlns:a16="http://schemas.microsoft.com/office/drawing/2014/main" id="{0775AAAA-B3F3-417D-98F9-2F429A08D01C}"/>
                  </a:ext>
                </a:extLst>
              </p:cNvPr>
              <p:cNvSpPr>
                <a:spLocks/>
              </p:cNvSpPr>
              <p:nvPr/>
            </p:nvSpPr>
            <p:spPr bwMode="ltGray">
              <a:xfrm flipH="1">
                <a:off x="218" y="916"/>
                <a:ext cx="238" cy="240"/>
              </a:xfrm>
              <a:custGeom>
                <a:avLst/>
                <a:gdLst>
                  <a:gd name="T0" fmla="*/ 0 w 43195"/>
                  <a:gd name="T1" fmla="*/ 0 h 43200"/>
                  <a:gd name="T2" fmla="*/ 0 w 43195"/>
                  <a:gd name="T3" fmla="*/ 0 h 43200"/>
                  <a:gd name="T4" fmla="*/ 0 w 43195"/>
                  <a:gd name="T5" fmla="*/ 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sz="1980"/>
              </a:p>
            </p:txBody>
          </p:sp>
        </p:grpSp>
      </p:grpSp>
      <p:sp>
        <p:nvSpPr>
          <p:cNvPr id="1027" name="Rectangle 63">
            <a:extLst>
              <a:ext uri="{FF2B5EF4-FFF2-40B4-BE49-F238E27FC236}">
                <a16:creationId xmlns:a16="http://schemas.microsoft.com/office/drawing/2014/main" id="{12A7CC91-5B55-4878-9494-9FDA7F58EC3F}"/>
              </a:ext>
            </a:extLst>
          </p:cNvPr>
          <p:cNvSpPr>
            <a:spLocks noGrp="1" noChangeArrowheads="1"/>
          </p:cNvSpPr>
          <p:nvPr>
            <p:ph type="title"/>
          </p:nvPr>
        </p:nvSpPr>
        <p:spPr bwMode="auto">
          <a:xfrm>
            <a:off x="670560" y="345440"/>
            <a:ext cx="854964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64" descr="Rectangle: Click to edit Master text styles&#10;Second level&#10;Third level&#10;Fourth level&#10;Fifth level">
            <a:extLst>
              <a:ext uri="{FF2B5EF4-FFF2-40B4-BE49-F238E27FC236}">
                <a16:creationId xmlns:a16="http://schemas.microsoft.com/office/drawing/2014/main" id="{95A29F02-10EA-4E18-A940-990F0A6350B2}"/>
              </a:ext>
            </a:extLst>
          </p:cNvPr>
          <p:cNvSpPr>
            <a:spLocks noGrp="1" noChangeArrowheads="1"/>
          </p:cNvSpPr>
          <p:nvPr>
            <p:ph type="body" idx="1"/>
          </p:nvPr>
        </p:nvSpPr>
        <p:spPr bwMode="auto">
          <a:xfrm>
            <a:off x="922020" y="2159000"/>
            <a:ext cx="8549640" cy="4663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137" name="Rectangle 65">
            <a:extLst>
              <a:ext uri="{FF2B5EF4-FFF2-40B4-BE49-F238E27FC236}">
                <a16:creationId xmlns:a16="http://schemas.microsoft.com/office/drawing/2014/main" id="{E315E291-62D4-4080-8664-2BC9BA481459}"/>
              </a:ext>
            </a:extLst>
          </p:cNvPr>
          <p:cNvSpPr>
            <a:spLocks noGrp="1" noChangeArrowheads="1"/>
          </p:cNvSpPr>
          <p:nvPr>
            <p:ph type="dt" sz="half" idx="2"/>
          </p:nvPr>
        </p:nvSpPr>
        <p:spPr bwMode="auto">
          <a:xfrm>
            <a:off x="754380" y="7081520"/>
            <a:ext cx="2095500" cy="51816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540"/>
            </a:lvl1pPr>
          </a:lstStyle>
          <a:p>
            <a:pPr>
              <a:defRPr/>
            </a:pPr>
            <a:endParaRPr lang="en-US"/>
          </a:p>
        </p:txBody>
      </p:sp>
      <p:sp>
        <p:nvSpPr>
          <p:cNvPr id="3138" name="Rectangle 66">
            <a:extLst>
              <a:ext uri="{FF2B5EF4-FFF2-40B4-BE49-F238E27FC236}">
                <a16:creationId xmlns:a16="http://schemas.microsoft.com/office/drawing/2014/main" id="{F216FD77-DE8A-47B6-9D84-DC011C008A6C}"/>
              </a:ext>
            </a:extLst>
          </p:cNvPr>
          <p:cNvSpPr>
            <a:spLocks noGrp="1" noChangeArrowheads="1"/>
          </p:cNvSpPr>
          <p:nvPr>
            <p:ph type="ftr" sz="quarter" idx="3"/>
          </p:nvPr>
        </p:nvSpPr>
        <p:spPr bwMode="auto">
          <a:xfrm>
            <a:off x="3436620" y="7081520"/>
            <a:ext cx="3185160" cy="51816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540"/>
            </a:lvl1pPr>
          </a:lstStyle>
          <a:p>
            <a:pPr>
              <a:defRPr/>
            </a:pPr>
            <a:endParaRPr lang="en-US"/>
          </a:p>
        </p:txBody>
      </p:sp>
      <p:sp>
        <p:nvSpPr>
          <p:cNvPr id="3139" name="Rectangle 67">
            <a:extLst>
              <a:ext uri="{FF2B5EF4-FFF2-40B4-BE49-F238E27FC236}">
                <a16:creationId xmlns:a16="http://schemas.microsoft.com/office/drawing/2014/main" id="{15F2B9DE-4D88-4D6D-BAF8-ABB069BB5A61}"/>
              </a:ext>
            </a:extLst>
          </p:cNvPr>
          <p:cNvSpPr>
            <a:spLocks noGrp="1" noChangeArrowheads="1"/>
          </p:cNvSpPr>
          <p:nvPr>
            <p:ph type="sldNum" sz="quarter" idx="4"/>
          </p:nvPr>
        </p:nvSpPr>
        <p:spPr bwMode="auto">
          <a:xfrm>
            <a:off x="7208520" y="7081520"/>
            <a:ext cx="2095500" cy="51816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540"/>
            </a:lvl1pPr>
          </a:lstStyle>
          <a:p>
            <a:pPr>
              <a:defRPr/>
            </a:pPr>
            <a:fld id="{81366AD7-8A92-4D74-BCFF-FE0A597D4739}" type="slidenum">
              <a:rPr lang="en-US" altLang="en-US"/>
              <a:pPr>
                <a:defRPr/>
              </a:pPr>
              <a:t>‹#›</a:t>
            </a:fld>
            <a:endParaRPr lang="en-US" altLang="en-US"/>
          </a:p>
        </p:txBody>
      </p:sp>
    </p:spTree>
    <p:extLst>
      <p:ext uri="{BB962C8B-B14F-4D97-AF65-F5344CB8AC3E}">
        <p14:creationId xmlns:p14="http://schemas.microsoft.com/office/powerpoint/2010/main" val="180525456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xStyles>
    <p:titleStyle>
      <a:lvl1pPr algn="l" rtl="0" eaLnBrk="0" fontAlgn="base" hangingPunct="0">
        <a:spcBef>
          <a:spcPct val="0"/>
        </a:spcBef>
        <a:spcAft>
          <a:spcPct val="0"/>
        </a:spcAft>
        <a:defRPr sz="4840">
          <a:solidFill>
            <a:schemeClr val="tx2"/>
          </a:solidFill>
          <a:latin typeface="+mj-lt"/>
          <a:ea typeface="+mj-ea"/>
          <a:cs typeface="+mj-cs"/>
        </a:defRPr>
      </a:lvl1pPr>
      <a:lvl2pPr algn="l" rtl="0" eaLnBrk="0" fontAlgn="base" hangingPunct="0">
        <a:spcBef>
          <a:spcPct val="0"/>
        </a:spcBef>
        <a:spcAft>
          <a:spcPct val="0"/>
        </a:spcAft>
        <a:defRPr sz="4840">
          <a:solidFill>
            <a:schemeClr val="tx2"/>
          </a:solidFill>
          <a:latin typeface="Tahoma" pitchFamily="34" charset="0"/>
        </a:defRPr>
      </a:lvl2pPr>
      <a:lvl3pPr algn="l" rtl="0" eaLnBrk="0" fontAlgn="base" hangingPunct="0">
        <a:spcBef>
          <a:spcPct val="0"/>
        </a:spcBef>
        <a:spcAft>
          <a:spcPct val="0"/>
        </a:spcAft>
        <a:defRPr sz="4840">
          <a:solidFill>
            <a:schemeClr val="tx2"/>
          </a:solidFill>
          <a:latin typeface="Tahoma" pitchFamily="34" charset="0"/>
        </a:defRPr>
      </a:lvl3pPr>
      <a:lvl4pPr algn="l" rtl="0" eaLnBrk="0" fontAlgn="base" hangingPunct="0">
        <a:spcBef>
          <a:spcPct val="0"/>
        </a:spcBef>
        <a:spcAft>
          <a:spcPct val="0"/>
        </a:spcAft>
        <a:defRPr sz="4840">
          <a:solidFill>
            <a:schemeClr val="tx2"/>
          </a:solidFill>
          <a:latin typeface="Tahoma" pitchFamily="34" charset="0"/>
        </a:defRPr>
      </a:lvl4pPr>
      <a:lvl5pPr algn="l" rtl="0" eaLnBrk="0" fontAlgn="base" hangingPunct="0">
        <a:spcBef>
          <a:spcPct val="0"/>
        </a:spcBef>
        <a:spcAft>
          <a:spcPct val="0"/>
        </a:spcAft>
        <a:defRPr sz="4840">
          <a:solidFill>
            <a:schemeClr val="tx2"/>
          </a:solidFill>
          <a:latin typeface="Tahoma" pitchFamily="34" charset="0"/>
        </a:defRPr>
      </a:lvl5pPr>
      <a:lvl6pPr marL="502920" algn="l" rtl="0" fontAlgn="base">
        <a:spcBef>
          <a:spcPct val="0"/>
        </a:spcBef>
        <a:spcAft>
          <a:spcPct val="0"/>
        </a:spcAft>
        <a:defRPr sz="4840">
          <a:solidFill>
            <a:schemeClr val="tx2"/>
          </a:solidFill>
          <a:latin typeface="Tahoma" pitchFamily="34" charset="0"/>
        </a:defRPr>
      </a:lvl6pPr>
      <a:lvl7pPr marL="1005840" algn="l" rtl="0" fontAlgn="base">
        <a:spcBef>
          <a:spcPct val="0"/>
        </a:spcBef>
        <a:spcAft>
          <a:spcPct val="0"/>
        </a:spcAft>
        <a:defRPr sz="4840">
          <a:solidFill>
            <a:schemeClr val="tx2"/>
          </a:solidFill>
          <a:latin typeface="Tahoma" pitchFamily="34" charset="0"/>
        </a:defRPr>
      </a:lvl7pPr>
      <a:lvl8pPr marL="1508760" algn="l" rtl="0" fontAlgn="base">
        <a:spcBef>
          <a:spcPct val="0"/>
        </a:spcBef>
        <a:spcAft>
          <a:spcPct val="0"/>
        </a:spcAft>
        <a:defRPr sz="4840">
          <a:solidFill>
            <a:schemeClr val="tx2"/>
          </a:solidFill>
          <a:latin typeface="Tahoma" pitchFamily="34" charset="0"/>
        </a:defRPr>
      </a:lvl8pPr>
      <a:lvl9pPr marL="2011680" algn="l" rtl="0" fontAlgn="base">
        <a:spcBef>
          <a:spcPct val="0"/>
        </a:spcBef>
        <a:spcAft>
          <a:spcPct val="0"/>
        </a:spcAft>
        <a:defRPr sz="4840">
          <a:solidFill>
            <a:schemeClr val="tx2"/>
          </a:solidFill>
          <a:latin typeface="Tahoma" pitchFamily="34" charset="0"/>
        </a:defRPr>
      </a:lvl9pPr>
    </p:titleStyle>
    <p:bodyStyle>
      <a:lvl1pPr marL="377190" indent="-377190" algn="l" rtl="0" eaLnBrk="0" fontAlgn="base" hangingPunct="0">
        <a:spcBef>
          <a:spcPct val="20000"/>
        </a:spcBef>
        <a:spcAft>
          <a:spcPct val="0"/>
        </a:spcAft>
        <a:buClr>
          <a:schemeClr val="hlink"/>
        </a:buClr>
        <a:buSzPct val="110000"/>
        <a:buFont typeface="Wingdings" panose="05000000000000000000" pitchFamily="2" charset="2"/>
        <a:buBlip>
          <a:blip r:embed="rId14"/>
        </a:buBlip>
        <a:defRPr sz="3520">
          <a:solidFill>
            <a:schemeClr val="tx1"/>
          </a:solidFill>
          <a:latin typeface="+mn-lt"/>
          <a:ea typeface="+mn-ea"/>
          <a:cs typeface="+mn-cs"/>
        </a:defRPr>
      </a:lvl1pPr>
      <a:lvl2pPr marL="817245" indent="-314325" algn="l" rtl="0" eaLnBrk="0" fontAlgn="base" hangingPunct="0">
        <a:spcBef>
          <a:spcPct val="20000"/>
        </a:spcBef>
        <a:spcAft>
          <a:spcPct val="0"/>
        </a:spcAft>
        <a:buClr>
          <a:schemeClr val="tx1"/>
        </a:buClr>
        <a:buSzPct val="60000"/>
        <a:buFont typeface="Wingdings" panose="05000000000000000000" pitchFamily="2" charset="2"/>
        <a:buChar char="n"/>
        <a:defRPr sz="3080">
          <a:solidFill>
            <a:schemeClr val="tx1"/>
          </a:solidFill>
          <a:latin typeface="+mn-lt"/>
        </a:defRPr>
      </a:lvl2pPr>
      <a:lvl3pPr marL="1257300" indent="-251460" algn="l" rtl="0" eaLnBrk="0" fontAlgn="base" hangingPunct="0">
        <a:spcBef>
          <a:spcPct val="20000"/>
        </a:spcBef>
        <a:spcAft>
          <a:spcPct val="0"/>
        </a:spcAft>
        <a:buClr>
          <a:schemeClr val="hlink"/>
        </a:buClr>
        <a:buSzPct val="95000"/>
        <a:buFont typeface="Wingdings" panose="05000000000000000000" pitchFamily="2" charset="2"/>
        <a:buChar char="w"/>
        <a:defRPr sz="2640">
          <a:solidFill>
            <a:schemeClr val="tx1"/>
          </a:solidFill>
          <a:latin typeface="+mn-lt"/>
        </a:defRPr>
      </a:lvl3pPr>
      <a:lvl4pPr marL="1760220" indent="-251460" algn="l" rtl="0" eaLnBrk="0" fontAlgn="base" hangingPunct="0">
        <a:spcBef>
          <a:spcPct val="20000"/>
        </a:spcBef>
        <a:spcAft>
          <a:spcPct val="0"/>
        </a:spcAft>
        <a:buClr>
          <a:schemeClr val="tx1"/>
        </a:buClr>
        <a:buSzPct val="65000"/>
        <a:buFont typeface="Wingdings" panose="05000000000000000000" pitchFamily="2" charset="2"/>
        <a:buChar char="n"/>
        <a:defRPr sz="2200">
          <a:solidFill>
            <a:schemeClr val="tx1"/>
          </a:solidFill>
          <a:latin typeface="+mn-lt"/>
        </a:defRPr>
      </a:lvl4pPr>
      <a:lvl5pPr marL="2263140" indent="-251460" algn="l" rtl="0" eaLnBrk="0" fontAlgn="base" hangingPunct="0">
        <a:spcBef>
          <a:spcPct val="20000"/>
        </a:spcBef>
        <a:spcAft>
          <a:spcPct val="0"/>
        </a:spcAft>
        <a:buClr>
          <a:schemeClr val="hlink"/>
        </a:buClr>
        <a:buSzPct val="60000"/>
        <a:buFont typeface="Wingdings" panose="05000000000000000000" pitchFamily="2" charset="2"/>
        <a:buChar char="n"/>
        <a:defRPr sz="2200">
          <a:solidFill>
            <a:schemeClr val="tx1"/>
          </a:solidFill>
          <a:latin typeface="+mn-lt"/>
        </a:defRPr>
      </a:lvl5pPr>
      <a:lvl6pPr marL="2766060" indent="-251460" algn="l" rtl="0" fontAlgn="base">
        <a:spcBef>
          <a:spcPct val="20000"/>
        </a:spcBef>
        <a:spcAft>
          <a:spcPct val="0"/>
        </a:spcAft>
        <a:buClr>
          <a:schemeClr val="hlink"/>
        </a:buClr>
        <a:buSzPct val="60000"/>
        <a:buFont typeface="Wingdings" pitchFamily="2" charset="2"/>
        <a:buChar char="n"/>
        <a:defRPr sz="2200">
          <a:solidFill>
            <a:schemeClr val="tx1"/>
          </a:solidFill>
          <a:latin typeface="+mn-lt"/>
        </a:defRPr>
      </a:lvl6pPr>
      <a:lvl7pPr marL="3268980" indent="-251460" algn="l" rtl="0" fontAlgn="base">
        <a:spcBef>
          <a:spcPct val="20000"/>
        </a:spcBef>
        <a:spcAft>
          <a:spcPct val="0"/>
        </a:spcAft>
        <a:buClr>
          <a:schemeClr val="hlink"/>
        </a:buClr>
        <a:buSzPct val="60000"/>
        <a:buFont typeface="Wingdings" pitchFamily="2" charset="2"/>
        <a:buChar char="n"/>
        <a:defRPr sz="2200">
          <a:solidFill>
            <a:schemeClr val="tx1"/>
          </a:solidFill>
          <a:latin typeface="+mn-lt"/>
        </a:defRPr>
      </a:lvl7pPr>
      <a:lvl8pPr marL="3771900" indent="-251460" algn="l" rtl="0" fontAlgn="base">
        <a:spcBef>
          <a:spcPct val="20000"/>
        </a:spcBef>
        <a:spcAft>
          <a:spcPct val="0"/>
        </a:spcAft>
        <a:buClr>
          <a:schemeClr val="hlink"/>
        </a:buClr>
        <a:buSzPct val="60000"/>
        <a:buFont typeface="Wingdings" pitchFamily="2" charset="2"/>
        <a:buChar char="n"/>
        <a:defRPr sz="2200">
          <a:solidFill>
            <a:schemeClr val="tx1"/>
          </a:solidFill>
          <a:latin typeface="+mn-lt"/>
        </a:defRPr>
      </a:lvl8pPr>
      <a:lvl9pPr marL="4274820" indent="-251460" algn="l" rtl="0" fontAlgn="base">
        <a:spcBef>
          <a:spcPct val="20000"/>
        </a:spcBef>
        <a:spcAft>
          <a:spcPct val="0"/>
        </a:spcAft>
        <a:buClr>
          <a:schemeClr val="hlink"/>
        </a:buClr>
        <a:buSzPct val="60000"/>
        <a:buFont typeface="Wingdings" pitchFamily="2" charset="2"/>
        <a:buChar char="n"/>
        <a:defRPr sz="2200">
          <a:solidFill>
            <a:schemeClr val="tx1"/>
          </a:solidFill>
          <a:latin typeface="+mn-lt"/>
        </a:defRPr>
      </a:lvl9pPr>
    </p:bodyStyle>
    <p:otherStyle>
      <a:defPPr>
        <a:defRPr lang="en-US"/>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s://www.webopedia.com/DidYouKnow/Hardware_Software/history_of_microsoft_windows_operating_system.html#windows-nt" TargetMode="External"/><Relationship Id="rId13" Type="http://schemas.openxmlformats.org/officeDocument/2006/relationships/hyperlink" Target="https://www.webopedia.com/DidYouKnow/Hardware_Software/history_of_microsoft_windows_operating_system.html#windows-8" TargetMode="External"/><Relationship Id="rId18" Type="http://schemas.openxmlformats.org/officeDocument/2006/relationships/hyperlink" Target="https://www.webopedia.com/DidYouKnow/Hardware_Software/history_of_microsoft_windows_operating_system.html#windows-mobile" TargetMode="External"/><Relationship Id="rId3" Type="http://schemas.openxmlformats.org/officeDocument/2006/relationships/hyperlink" Target="https://www.webopedia.com/DidYouKnow/Hardware_Software/history_of_microsoft_windows_operating_system.html#windows-1" TargetMode="External"/><Relationship Id="rId7" Type="http://schemas.openxmlformats.org/officeDocument/2006/relationships/hyperlink" Target="https://www.webopedia.com/DidYouKnow/Hardware_Software/history_of_microsoft_windows_operating_system.html#windows-me" TargetMode="External"/><Relationship Id="rId12" Type="http://schemas.openxmlformats.org/officeDocument/2006/relationships/hyperlink" Target="https://www.webopedia.com/DidYouKnow/Hardware_Software/history_of_microsoft_windows_operating_system.html#windows-7" TargetMode="External"/><Relationship Id="rId17" Type="http://schemas.openxmlformats.org/officeDocument/2006/relationships/hyperlink" Target="https://www.webopedia.com/DidYouKnow/Hardware_Software/history_of_microsoft_windows_operating_system.html#windows-ce" TargetMode="External"/><Relationship Id="rId2" Type="http://schemas.openxmlformats.org/officeDocument/2006/relationships/hyperlink" Target="https://www.webopedia.com/DidYouKnow/Hardware_Software/history_of_microsoft_windows_operating_system.html#md-dos" TargetMode="External"/><Relationship Id="rId16" Type="http://schemas.openxmlformats.org/officeDocument/2006/relationships/hyperlink" Target="https://www.webopedia.com/DidYouKnow/Hardware_Software/history_of_microsoft_windows_operating_system.html#home-server" TargetMode="External"/><Relationship Id="rId1" Type="http://schemas.openxmlformats.org/officeDocument/2006/relationships/slideLayout" Target="../slideLayouts/slideLayout4.xml"/><Relationship Id="rId6" Type="http://schemas.openxmlformats.org/officeDocument/2006/relationships/hyperlink" Target="https://www.webopedia.com/DidYouKnow/Hardware_Software/history_of_microsoft_windows_operating_system.html#windows-98" TargetMode="External"/><Relationship Id="rId11" Type="http://schemas.openxmlformats.org/officeDocument/2006/relationships/hyperlink" Target="https://www.webopedia.com/DidYouKnow/Hardware_Software/history_of_microsoft_windows_operating_system.html#windows-vista" TargetMode="External"/><Relationship Id="rId5" Type="http://schemas.openxmlformats.org/officeDocument/2006/relationships/hyperlink" Target="https://www.webopedia.com/DidYouKnow/Hardware_Software/history_of_microsoft_windows_operating_system.html#windows95" TargetMode="External"/><Relationship Id="rId15" Type="http://schemas.openxmlformats.org/officeDocument/2006/relationships/hyperlink" Target="https://www.webopedia.com/DidYouKnow/Hardware_Software/history_of_microsoft_windows_operating_system.html#windows-server" TargetMode="External"/><Relationship Id="rId10" Type="http://schemas.openxmlformats.org/officeDocument/2006/relationships/hyperlink" Target="https://www.webopedia.com/DidYouKnow/Hardware_Software/history_of_microsoft_windows_operating_system.html#windows-xp" TargetMode="External"/><Relationship Id="rId19" Type="http://schemas.openxmlformats.org/officeDocument/2006/relationships/hyperlink" Target="https://www.webopedia.com/DidYouKnow/Hardware_Software/history_of_microsoft_windows_operating_system.html#windows-phone" TargetMode="External"/><Relationship Id="rId4" Type="http://schemas.openxmlformats.org/officeDocument/2006/relationships/hyperlink" Target="https://www.webopedia.com/DidYouKnow/Hardware_Software/history_of_microsoft_windows_operating_system.html#windows3" TargetMode="External"/><Relationship Id="rId9" Type="http://schemas.openxmlformats.org/officeDocument/2006/relationships/hyperlink" Target="https://www.webopedia.com/DidYouKnow/Hardware_Software/history_of_microsoft_windows_operating_system.html#windows-2000" TargetMode="External"/><Relationship Id="rId14" Type="http://schemas.openxmlformats.org/officeDocument/2006/relationships/hyperlink" Target="https://www.webopedia.com/DidYouKnow/Hardware_Software/history_of_microsoft_windows_operating_system.html#windows-10"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g25dc8612d56_0_14"/>
          <p:cNvPicPr preferRelativeResize="0"/>
          <p:nvPr/>
        </p:nvPicPr>
        <p:blipFill rotWithShape="1">
          <a:blip r:embed="rId3">
            <a:alphaModFix/>
          </a:blip>
          <a:srcRect l="-1324" t="-1826" r="1324" b="89361"/>
          <a:stretch/>
        </p:blipFill>
        <p:spPr>
          <a:xfrm>
            <a:off x="393113" y="610758"/>
            <a:ext cx="4575505" cy="572248"/>
          </a:xfrm>
          <a:prstGeom prst="rect">
            <a:avLst/>
          </a:prstGeom>
          <a:noFill/>
          <a:ln>
            <a:noFill/>
          </a:ln>
        </p:spPr>
      </p:pic>
      <p:graphicFrame>
        <p:nvGraphicFramePr>
          <p:cNvPr id="2" name="Diagram 1">
            <a:extLst>
              <a:ext uri="{FF2B5EF4-FFF2-40B4-BE49-F238E27FC236}">
                <a16:creationId xmlns:a16="http://schemas.microsoft.com/office/drawing/2014/main" id="{D6B4097E-8515-4766-B4F6-C64D165FD2DC}"/>
              </a:ext>
            </a:extLst>
          </p:cNvPr>
          <p:cNvGraphicFramePr/>
          <p:nvPr>
            <p:extLst>
              <p:ext uri="{D42A27DB-BD31-4B8C-83A1-F6EECF244321}">
                <p14:modId xmlns:p14="http://schemas.microsoft.com/office/powerpoint/2010/main" val="863097556"/>
              </p:ext>
            </p:extLst>
          </p:nvPr>
        </p:nvGraphicFramePr>
        <p:xfrm>
          <a:off x="303849" y="1648000"/>
          <a:ext cx="4884802" cy="32829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4" name="Group 3">
            <a:extLst>
              <a:ext uri="{FF2B5EF4-FFF2-40B4-BE49-F238E27FC236}">
                <a16:creationId xmlns:a16="http://schemas.microsoft.com/office/drawing/2014/main" id="{CF9D8AC3-8424-46D2-A613-DCEFBDBBFBBF}"/>
              </a:ext>
            </a:extLst>
          </p:cNvPr>
          <p:cNvGrpSpPr/>
          <p:nvPr/>
        </p:nvGrpSpPr>
        <p:grpSpPr>
          <a:xfrm>
            <a:off x="303849" y="4780782"/>
            <a:ext cx="869629" cy="1242327"/>
            <a:chOff x="0" y="1854233"/>
            <a:chExt cx="790572" cy="1129388"/>
          </a:xfrm>
        </p:grpSpPr>
        <p:sp>
          <p:nvSpPr>
            <p:cNvPr id="8" name="Arrow: Chevron 7">
              <a:extLst>
                <a:ext uri="{FF2B5EF4-FFF2-40B4-BE49-F238E27FC236}">
                  <a16:creationId xmlns:a16="http://schemas.microsoft.com/office/drawing/2014/main" id="{E15F56C7-8B4A-4109-B4B4-C4033B1FEF85}"/>
                </a:ext>
              </a:extLst>
            </p:cNvPr>
            <p:cNvSpPr/>
            <p:nvPr/>
          </p:nvSpPr>
          <p:spPr>
            <a:xfrm rot="5400000">
              <a:off x="-169408" y="2023641"/>
              <a:ext cx="1129388" cy="790571"/>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sz="1980" dirty="0"/>
            </a:p>
          </p:txBody>
        </p:sp>
        <p:sp>
          <p:nvSpPr>
            <p:cNvPr id="9" name="Arrow: Chevron 4">
              <a:extLst>
                <a:ext uri="{FF2B5EF4-FFF2-40B4-BE49-F238E27FC236}">
                  <a16:creationId xmlns:a16="http://schemas.microsoft.com/office/drawing/2014/main" id="{2E822BDA-0A02-43C9-A615-69FCFBC9F4EB}"/>
                </a:ext>
              </a:extLst>
            </p:cNvPr>
            <p:cNvSpPr txBox="1"/>
            <p:nvPr/>
          </p:nvSpPr>
          <p:spPr>
            <a:xfrm>
              <a:off x="1" y="2249519"/>
              <a:ext cx="790571" cy="3388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66" tIns="16066" rIns="16066" bIns="16066" numCol="1" spcCol="1270" anchor="ctr" anchorCtr="0">
              <a:noAutofit/>
            </a:bodyPr>
            <a:lstStyle/>
            <a:p>
              <a:pPr algn="ctr" defTabSz="1124585">
                <a:lnSpc>
                  <a:spcPct val="90000"/>
                </a:lnSpc>
                <a:spcBef>
                  <a:spcPct val="0"/>
                </a:spcBef>
                <a:spcAft>
                  <a:spcPct val="35000"/>
                </a:spcAft>
              </a:pPr>
              <a:r>
                <a:rPr lang="en-US" sz="2530" b="1" dirty="0">
                  <a:solidFill>
                    <a:schemeClr val="bg2">
                      <a:lumMod val="50000"/>
                    </a:schemeClr>
                  </a:solidFill>
                </a:rPr>
                <a:t>04</a:t>
              </a:r>
              <a:endParaRPr lang="en-IN" sz="2530" b="1" dirty="0">
                <a:solidFill>
                  <a:schemeClr val="bg2">
                    <a:lumMod val="50000"/>
                  </a:schemeClr>
                </a:solidFill>
              </a:endParaRPr>
            </a:p>
          </p:txBody>
        </p:sp>
      </p:grpSp>
      <p:grpSp>
        <p:nvGrpSpPr>
          <p:cNvPr id="5" name="Group 4">
            <a:extLst>
              <a:ext uri="{FF2B5EF4-FFF2-40B4-BE49-F238E27FC236}">
                <a16:creationId xmlns:a16="http://schemas.microsoft.com/office/drawing/2014/main" id="{F96A491F-FE0D-4836-AC79-509F0371E054}"/>
              </a:ext>
            </a:extLst>
          </p:cNvPr>
          <p:cNvGrpSpPr/>
          <p:nvPr/>
        </p:nvGrpSpPr>
        <p:grpSpPr>
          <a:xfrm>
            <a:off x="1173477" y="4780782"/>
            <a:ext cx="4015174" cy="807512"/>
            <a:chOff x="790571" y="1854233"/>
            <a:chExt cx="3838578" cy="734102"/>
          </a:xfrm>
        </p:grpSpPr>
        <p:sp>
          <p:nvSpPr>
            <p:cNvPr id="6" name="Rectangle: Top Corners Rounded 5">
              <a:extLst>
                <a:ext uri="{FF2B5EF4-FFF2-40B4-BE49-F238E27FC236}">
                  <a16:creationId xmlns:a16="http://schemas.microsoft.com/office/drawing/2014/main" id="{037F601E-0169-408A-983C-1AFC0DE06EE6}"/>
                </a:ext>
              </a:extLst>
            </p:cNvPr>
            <p:cNvSpPr/>
            <p:nvPr/>
          </p:nvSpPr>
          <p:spPr>
            <a:xfrm rot="5400000">
              <a:off x="2342809" y="301995"/>
              <a:ext cx="734102" cy="3838578"/>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 name="Rectangle: Top Corners Rounded 6">
              <a:extLst>
                <a:ext uri="{FF2B5EF4-FFF2-40B4-BE49-F238E27FC236}">
                  <a16:creationId xmlns:a16="http://schemas.microsoft.com/office/drawing/2014/main" id="{A2825CDF-E48B-4B55-9908-CB1EB466F237}"/>
                </a:ext>
              </a:extLst>
            </p:cNvPr>
            <p:cNvSpPr txBox="1"/>
            <p:nvPr/>
          </p:nvSpPr>
          <p:spPr>
            <a:xfrm>
              <a:off x="790571" y="1890069"/>
              <a:ext cx="3802742" cy="66243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64287" tIns="14669" rIns="14669" bIns="14669" numCol="1" spcCol="1270" anchor="ctr" anchorCtr="0">
              <a:noAutofit/>
            </a:bodyPr>
            <a:lstStyle/>
            <a:p>
              <a:pPr marL="251460" lvl="1" indent="-251460" defTabSz="1026795">
                <a:lnSpc>
                  <a:spcPct val="90000"/>
                </a:lnSpc>
                <a:spcBef>
                  <a:spcPct val="0"/>
                </a:spcBef>
                <a:spcAft>
                  <a:spcPct val="15000"/>
                </a:spcAft>
                <a:buClr>
                  <a:srgbClr val="FF0000"/>
                </a:buClr>
                <a:buSzPts val="2400"/>
                <a:buFont typeface="Arial" panose="020B0604020202020204" pitchFamily="34" charset="0"/>
                <a:buChar char="•"/>
              </a:pPr>
              <a:r>
                <a:rPr lang="en-US" sz="2200" dirty="0">
                  <a:solidFill>
                    <a:srgbClr val="FF0000"/>
                  </a:solidFill>
                  <a:latin typeface="Tahoma"/>
                  <a:ea typeface="Tahoma"/>
                  <a:cs typeface="Tahoma"/>
                  <a:sym typeface="Tahoma"/>
                </a:rPr>
                <a:t>Answer the questions if teacher asks you</a:t>
              </a:r>
              <a:endParaRPr lang="en-IN" sz="2310" dirty="0"/>
            </a:p>
          </p:txBody>
        </p:sp>
      </p:grpSp>
      <p:grpSp>
        <p:nvGrpSpPr>
          <p:cNvPr id="10" name="Group 9">
            <a:extLst>
              <a:ext uri="{FF2B5EF4-FFF2-40B4-BE49-F238E27FC236}">
                <a16:creationId xmlns:a16="http://schemas.microsoft.com/office/drawing/2014/main" id="{201BA51C-36F4-4C49-8219-02103BEEFDF7}"/>
              </a:ext>
            </a:extLst>
          </p:cNvPr>
          <p:cNvGrpSpPr/>
          <p:nvPr/>
        </p:nvGrpSpPr>
        <p:grpSpPr>
          <a:xfrm>
            <a:off x="303849" y="5859462"/>
            <a:ext cx="869629" cy="1242327"/>
            <a:chOff x="0" y="1854233"/>
            <a:chExt cx="790572" cy="1129388"/>
          </a:xfrm>
        </p:grpSpPr>
        <p:sp>
          <p:nvSpPr>
            <p:cNvPr id="11" name="Arrow: Chevron 10">
              <a:extLst>
                <a:ext uri="{FF2B5EF4-FFF2-40B4-BE49-F238E27FC236}">
                  <a16:creationId xmlns:a16="http://schemas.microsoft.com/office/drawing/2014/main" id="{49C6788F-BA30-4374-AA6E-14DD3E695C6E}"/>
                </a:ext>
              </a:extLst>
            </p:cNvPr>
            <p:cNvSpPr/>
            <p:nvPr/>
          </p:nvSpPr>
          <p:spPr>
            <a:xfrm rot="5400000">
              <a:off x="-169408" y="2023641"/>
              <a:ext cx="1129388" cy="790571"/>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sz="1980" dirty="0"/>
            </a:p>
          </p:txBody>
        </p:sp>
        <p:sp>
          <p:nvSpPr>
            <p:cNvPr id="12" name="Arrow: Chevron 4">
              <a:extLst>
                <a:ext uri="{FF2B5EF4-FFF2-40B4-BE49-F238E27FC236}">
                  <a16:creationId xmlns:a16="http://schemas.microsoft.com/office/drawing/2014/main" id="{8E42942E-729C-4266-95E5-1A38C91141C1}"/>
                </a:ext>
              </a:extLst>
            </p:cNvPr>
            <p:cNvSpPr txBox="1"/>
            <p:nvPr/>
          </p:nvSpPr>
          <p:spPr>
            <a:xfrm>
              <a:off x="1" y="2249519"/>
              <a:ext cx="790571" cy="3388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66" tIns="16066" rIns="16066" bIns="16066" numCol="1" spcCol="1270" anchor="ctr" anchorCtr="0">
              <a:noAutofit/>
            </a:bodyPr>
            <a:lstStyle/>
            <a:p>
              <a:pPr algn="ctr" defTabSz="1124585">
                <a:lnSpc>
                  <a:spcPct val="90000"/>
                </a:lnSpc>
                <a:spcBef>
                  <a:spcPct val="0"/>
                </a:spcBef>
                <a:spcAft>
                  <a:spcPct val="35000"/>
                </a:spcAft>
              </a:pPr>
              <a:r>
                <a:rPr lang="en-US" sz="2530" b="1" dirty="0">
                  <a:solidFill>
                    <a:schemeClr val="bg2">
                      <a:lumMod val="50000"/>
                    </a:schemeClr>
                  </a:solidFill>
                </a:rPr>
                <a:t>05</a:t>
              </a:r>
              <a:endParaRPr lang="en-IN" sz="2530" b="1" dirty="0">
                <a:solidFill>
                  <a:schemeClr val="bg2">
                    <a:lumMod val="50000"/>
                  </a:schemeClr>
                </a:solidFill>
              </a:endParaRPr>
            </a:p>
          </p:txBody>
        </p:sp>
      </p:grpSp>
      <p:grpSp>
        <p:nvGrpSpPr>
          <p:cNvPr id="13" name="Group 12">
            <a:extLst>
              <a:ext uri="{FF2B5EF4-FFF2-40B4-BE49-F238E27FC236}">
                <a16:creationId xmlns:a16="http://schemas.microsoft.com/office/drawing/2014/main" id="{8B05184B-05BA-4E1D-9A9F-B77BEDB3DF3B}"/>
              </a:ext>
            </a:extLst>
          </p:cNvPr>
          <p:cNvGrpSpPr/>
          <p:nvPr/>
        </p:nvGrpSpPr>
        <p:grpSpPr>
          <a:xfrm>
            <a:off x="1173477" y="5859463"/>
            <a:ext cx="4015174" cy="807512"/>
            <a:chOff x="790570" y="1854233"/>
            <a:chExt cx="3838579" cy="734102"/>
          </a:xfrm>
        </p:grpSpPr>
        <p:sp>
          <p:nvSpPr>
            <p:cNvPr id="14" name="Rectangle: Top Corners Rounded 13">
              <a:extLst>
                <a:ext uri="{FF2B5EF4-FFF2-40B4-BE49-F238E27FC236}">
                  <a16:creationId xmlns:a16="http://schemas.microsoft.com/office/drawing/2014/main" id="{C698C69D-54EF-47E7-AAE0-3174E1AFCF90}"/>
                </a:ext>
              </a:extLst>
            </p:cNvPr>
            <p:cNvSpPr/>
            <p:nvPr/>
          </p:nvSpPr>
          <p:spPr>
            <a:xfrm rot="5400000">
              <a:off x="2342809" y="301995"/>
              <a:ext cx="734102" cy="3838578"/>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 name="Rectangle: Top Corners Rounded 6">
              <a:extLst>
                <a:ext uri="{FF2B5EF4-FFF2-40B4-BE49-F238E27FC236}">
                  <a16:creationId xmlns:a16="http://schemas.microsoft.com/office/drawing/2014/main" id="{9F7A9764-3A4E-4CA8-99D9-4AF48C06BB7D}"/>
                </a:ext>
              </a:extLst>
            </p:cNvPr>
            <p:cNvSpPr txBox="1"/>
            <p:nvPr/>
          </p:nvSpPr>
          <p:spPr>
            <a:xfrm>
              <a:off x="790570" y="1918302"/>
              <a:ext cx="3802742" cy="66243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64287" tIns="14669" rIns="14669" bIns="14669" numCol="1" spcCol="1270" anchor="ctr" anchorCtr="0">
              <a:noAutofit/>
            </a:bodyPr>
            <a:lstStyle/>
            <a:p>
              <a:pPr marL="251460" lvl="1" indent="-251460" defTabSz="1026795">
                <a:lnSpc>
                  <a:spcPct val="90000"/>
                </a:lnSpc>
                <a:spcBef>
                  <a:spcPct val="0"/>
                </a:spcBef>
                <a:spcAft>
                  <a:spcPct val="15000"/>
                </a:spcAft>
                <a:buClr>
                  <a:srgbClr val="FF0000"/>
                </a:buClr>
                <a:buSzPts val="2400"/>
                <a:buFont typeface="Arial" panose="020B0604020202020204" pitchFamily="34" charset="0"/>
                <a:buChar char="•"/>
              </a:pPr>
              <a:r>
                <a:rPr lang="en-US" sz="2310" dirty="0">
                  <a:solidFill>
                    <a:srgbClr val="FF0000"/>
                  </a:solidFill>
                </a:rPr>
                <a:t>Be Attentive in the class</a:t>
              </a:r>
              <a:endParaRPr lang="en-IN" sz="2310" dirty="0">
                <a:solidFill>
                  <a:srgbClr val="FF0000"/>
                </a:solidFill>
              </a:endParaRPr>
            </a:p>
          </p:txBody>
        </p:sp>
      </p:grpSp>
      <p:grpSp>
        <p:nvGrpSpPr>
          <p:cNvPr id="16" name="Group 15">
            <a:extLst>
              <a:ext uri="{FF2B5EF4-FFF2-40B4-BE49-F238E27FC236}">
                <a16:creationId xmlns:a16="http://schemas.microsoft.com/office/drawing/2014/main" id="{785C07B3-D193-4D25-B5DD-1CAD21359522}"/>
              </a:ext>
            </a:extLst>
          </p:cNvPr>
          <p:cNvGrpSpPr/>
          <p:nvPr/>
        </p:nvGrpSpPr>
        <p:grpSpPr>
          <a:xfrm>
            <a:off x="5356492" y="1648000"/>
            <a:ext cx="750433" cy="1242327"/>
            <a:chOff x="0" y="1854233"/>
            <a:chExt cx="790572" cy="1129388"/>
          </a:xfrm>
        </p:grpSpPr>
        <p:sp>
          <p:nvSpPr>
            <p:cNvPr id="17" name="Arrow: Chevron 16">
              <a:extLst>
                <a:ext uri="{FF2B5EF4-FFF2-40B4-BE49-F238E27FC236}">
                  <a16:creationId xmlns:a16="http://schemas.microsoft.com/office/drawing/2014/main" id="{8544446C-1FCE-4208-A8E2-0BC63E0BD6B3}"/>
                </a:ext>
              </a:extLst>
            </p:cNvPr>
            <p:cNvSpPr/>
            <p:nvPr/>
          </p:nvSpPr>
          <p:spPr>
            <a:xfrm rot="5400000">
              <a:off x="-169408" y="2023641"/>
              <a:ext cx="1129388" cy="790571"/>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sz="1980" dirty="0"/>
            </a:p>
          </p:txBody>
        </p:sp>
        <p:sp>
          <p:nvSpPr>
            <p:cNvPr id="18" name="Arrow: Chevron 4">
              <a:extLst>
                <a:ext uri="{FF2B5EF4-FFF2-40B4-BE49-F238E27FC236}">
                  <a16:creationId xmlns:a16="http://schemas.microsoft.com/office/drawing/2014/main" id="{A33992BA-12E4-48E9-AEF4-F6226565B52D}"/>
                </a:ext>
              </a:extLst>
            </p:cNvPr>
            <p:cNvSpPr txBox="1"/>
            <p:nvPr/>
          </p:nvSpPr>
          <p:spPr>
            <a:xfrm>
              <a:off x="1" y="2249519"/>
              <a:ext cx="790571" cy="3388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66" tIns="16066" rIns="16066" bIns="16066" numCol="1" spcCol="1270" anchor="ctr" anchorCtr="0">
              <a:noAutofit/>
            </a:bodyPr>
            <a:lstStyle/>
            <a:p>
              <a:pPr algn="ctr" defTabSz="1124585">
                <a:lnSpc>
                  <a:spcPct val="90000"/>
                </a:lnSpc>
                <a:spcBef>
                  <a:spcPct val="0"/>
                </a:spcBef>
                <a:spcAft>
                  <a:spcPct val="35000"/>
                </a:spcAft>
              </a:pPr>
              <a:r>
                <a:rPr lang="en-US" sz="2530" b="1" dirty="0">
                  <a:solidFill>
                    <a:schemeClr val="bg2">
                      <a:lumMod val="50000"/>
                    </a:schemeClr>
                  </a:solidFill>
                </a:rPr>
                <a:t>06</a:t>
              </a:r>
              <a:endParaRPr lang="en-IN" sz="2530" b="1" dirty="0">
                <a:solidFill>
                  <a:schemeClr val="bg2">
                    <a:lumMod val="50000"/>
                  </a:schemeClr>
                </a:solidFill>
              </a:endParaRPr>
            </a:p>
          </p:txBody>
        </p:sp>
      </p:grpSp>
      <p:grpSp>
        <p:nvGrpSpPr>
          <p:cNvPr id="19" name="Group 18">
            <a:extLst>
              <a:ext uri="{FF2B5EF4-FFF2-40B4-BE49-F238E27FC236}">
                <a16:creationId xmlns:a16="http://schemas.microsoft.com/office/drawing/2014/main" id="{BE93B134-C84B-4639-94F9-F22E30175007}"/>
              </a:ext>
            </a:extLst>
          </p:cNvPr>
          <p:cNvGrpSpPr/>
          <p:nvPr/>
        </p:nvGrpSpPr>
        <p:grpSpPr>
          <a:xfrm>
            <a:off x="6226120" y="1648000"/>
            <a:ext cx="3643686" cy="807512"/>
            <a:chOff x="790570" y="1854233"/>
            <a:chExt cx="3838579" cy="734102"/>
          </a:xfrm>
        </p:grpSpPr>
        <p:sp>
          <p:nvSpPr>
            <p:cNvPr id="20" name="Rectangle: Top Corners Rounded 19">
              <a:extLst>
                <a:ext uri="{FF2B5EF4-FFF2-40B4-BE49-F238E27FC236}">
                  <a16:creationId xmlns:a16="http://schemas.microsoft.com/office/drawing/2014/main" id="{E1EE01D2-0765-4D85-ADAC-05290ADBD9B8}"/>
                </a:ext>
              </a:extLst>
            </p:cNvPr>
            <p:cNvSpPr/>
            <p:nvPr/>
          </p:nvSpPr>
          <p:spPr>
            <a:xfrm rot="5400000">
              <a:off x="2342809" y="301995"/>
              <a:ext cx="734102" cy="3838578"/>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1" name="Rectangle: Top Corners Rounded 6">
              <a:extLst>
                <a:ext uri="{FF2B5EF4-FFF2-40B4-BE49-F238E27FC236}">
                  <a16:creationId xmlns:a16="http://schemas.microsoft.com/office/drawing/2014/main" id="{82FACF19-5104-459C-BEBB-FD369432F4D9}"/>
                </a:ext>
              </a:extLst>
            </p:cNvPr>
            <p:cNvSpPr txBox="1"/>
            <p:nvPr/>
          </p:nvSpPr>
          <p:spPr>
            <a:xfrm>
              <a:off x="790570" y="1918302"/>
              <a:ext cx="3802742" cy="66243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64287" tIns="14669" rIns="14669" bIns="14669" numCol="1" spcCol="1270" anchor="ctr" anchorCtr="0">
              <a:noAutofit/>
            </a:bodyPr>
            <a:lstStyle/>
            <a:p>
              <a:pPr marL="251460" lvl="1" indent="-251460" defTabSz="1026795">
                <a:lnSpc>
                  <a:spcPct val="90000"/>
                </a:lnSpc>
                <a:spcBef>
                  <a:spcPct val="0"/>
                </a:spcBef>
                <a:spcAft>
                  <a:spcPct val="15000"/>
                </a:spcAft>
                <a:buClr>
                  <a:srgbClr val="FF0000"/>
                </a:buClr>
                <a:buSzPts val="2400"/>
                <a:buFont typeface="Arial" panose="020B0604020202020204" pitchFamily="34" charset="0"/>
                <a:buChar char="•"/>
              </a:pPr>
              <a:r>
                <a:rPr lang="en-US" sz="2310" dirty="0">
                  <a:solidFill>
                    <a:srgbClr val="FF0000"/>
                  </a:solidFill>
                </a:rPr>
                <a:t>Keep your mobile inside your bags in silent mode</a:t>
              </a:r>
              <a:endParaRPr lang="en-IN" sz="2310" dirty="0">
                <a:solidFill>
                  <a:srgbClr val="FF0000"/>
                </a:solidFill>
              </a:endParaRPr>
            </a:p>
          </p:txBody>
        </p:sp>
      </p:grpSp>
      <p:grpSp>
        <p:nvGrpSpPr>
          <p:cNvPr id="22" name="Group 21">
            <a:extLst>
              <a:ext uri="{FF2B5EF4-FFF2-40B4-BE49-F238E27FC236}">
                <a16:creationId xmlns:a16="http://schemas.microsoft.com/office/drawing/2014/main" id="{1A3AA70C-DE60-45D4-BA37-821DF9FA708A}"/>
              </a:ext>
            </a:extLst>
          </p:cNvPr>
          <p:cNvGrpSpPr/>
          <p:nvPr/>
        </p:nvGrpSpPr>
        <p:grpSpPr>
          <a:xfrm>
            <a:off x="5356492" y="2779570"/>
            <a:ext cx="750433" cy="1242327"/>
            <a:chOff x="0" y="1854233"/>
            <a:chExt cx="790572" cy="1129388"/>
          </a:xfrm>
        </p:grpSpPr>
        <p:sp>
          <p:nvSpPr>
            <p:cNvPr id="23" name="Arrow: Chevron 22">
              <a:extLst>
                <a:ext uri="{FF2B5EF4-FFF2-40B4-BE49-F238E27FC236}">
                  <a16:creationId xmlns:a16="http://schemas.microsoft.com/office/drawing/2014/main" id="{ADDB0406-B964-47DD-BB2C-C1E21839D760}"/>
                </a:ext>
              </a:extLst>
            </p:cNvPr>
            <p:cNvSpPr/>
            <p:nvPr/>
          </p:nvSpPr>
          <p:spPr>
            <a:xfrm rot="5400000">
              <a:off x="-169408" y="2023641"/>
              <a:ext cx="1129388" cy="790571"/>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sz="1980" dirty="0"/>
            </a:p>
          </p:txBody>
        </p:sp>
        <p:sp>
          <p:nvSpPr>
            <p:cNvPr id="24" name="Arrow: Chevron 4">
              <a:extLst>
                <a:ext uri="{FF2B5EF4-FFF2-40B4-BE49-F238E27FC236}">
                  <a16:creationId xmlns:a16="http://schemas.microsoft.com/office/drawing/2014/main" id="{17A70ACD-0548-4265-BD23-529F2EE117E2}"/>
                </a:ext>
              </a:extLst>
            </p:cNvPr>
            <p:cNvSpPr txBox="1"/>
            <p:nvPr/>
          </p:nvSpPr>
          <p:spPr>
            <a:xfrm>
              <a:off x="1" y="2249519"/>
              <a:ext cx="790571" cy="3388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66" tIns="16066" rIns="16066" bIns="16066" numCol="1" spcCol="1270" anchor="ctr" anchorCtr="0">
              <a:noAutofit/>
            </a:bodyPr>
            <a:lstStyle/>
            <a:p>
              <a:pPr algn="ctr" defTabSz="1124585">
                <a:lnSpc>
                  <a:spcPct val="90000"/>
                </a:lnSpc>
                <a:spcBef>
                  <a:spcPct val="0"/>
                </a:spcBef>
                <a:spcAft>
                  <a:spcPct val="35000"/>
                </a:spcAft>
              </a:pPr>
              <a:r>
                <a:rPr lang="en-US" sz="2530" b="1" dirty="0">
                  <a:solidFill>
                    <a:schemeClr val="bg2">
                      <a:lumMod val="50000"/>
                    </a:schemeClr>
                  </a:solidFill>
                </a:rPr>
                <a:t>07</a:t>
              </a:r>
              <a:endParaRPr lang="en-IN" sz="2530" b="1" dirty="0">
                <a:solidFill>
                  <a:schemeClr val="bg2">
                    <a:lumMod val="50000"/>
                  </a:schemeClr>
                </a:solidFill>
              </a:endParaRPr>
            </a:p>
          </p:txBody>
        </p:sp>
      </p:grpSp>
      <p:grpSp>
        <p:nvGrpSpPr>
          <p:cNvPr id="25" name="Group 24">
            <a:extLst>
              <a:ext uri="{FF2B5EF4-FFF2-40B4-BE49-F238E27FC236}">
                <a16:creationId xmlns:a16="http://schemas.microsoft.com/office/drawing/2014/main" id="{5AB056E1-3BAB-4272-8526-55BC7D76921C}"/>
              </a:ext>
            </a:extLst>
          </p:cNvPr>
          <p:cNvGrpSpPr/>
          <p:nvPr/>
        </p:nvGrpSpPr>
        <p:grpSpPr>
          <a:xfrm>
            <a:off x="6226120" y="2779570"/>
            <a:ext cx="3643686" cy="807512"/>
            <a:chOff x="790570" y="1854233"/>
            <a:chExt cx="3838579" cy="734102"/>
          </a:xfrm>
        </p:grpSpPr>
        <p:sp>
          <p:nvSpPr>
            <p:cNvPr id="26" name="Rectangle: Top Corners Rounded 25">
              <a:extLst>
                <a:ext uri="{FF2B5EF4-FFF2-40B4-BE49-F238E27FC236}">
                  <a16:creationId xmlns:a16="http://schemas.microsoft.com/office/drawing/2014/main" id="{4BE9D7A8-7050-4E2E-9C73-047D8E12863E}"/>
                </a:ext>
              </a:extLst>
            </p:cNvPr>
            <p:cNvSpPr/>
            <p:nvPr/>
          </p:nvSpPr>
          <p:spPr>
            <a:xfrm rot="5400000">
              <a:off x="2342809" y="301995"/>
              <a:ext cx="734102" cy="3838578"/>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Rectangle: Top Corners Rounded 6">
              <a:extLst>
                <a:ext uri="{FF2B5EF4-FFF2-40B4-BE49-F238E27FC236}">
                  <a16:creationId xmlns:a16="http://schemas.microsoft.com/office/drawing/2014/main" id="{617C7CA2-014D-4998-A220-934731254D82}"/>
                </a:ext>
              </a:extLst>
            </p:cNvPr>
            <p:cNvSpPr txBox="1"/>
            <p:nvPr/>
          </p:nvSpPr>
          <p:spPr>
            <a:xfrm>
              <a:off x="790570" y="1918302"/>
              <a:ext cx="3802742" cy="66243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64287" tIns="14669" rIns="14669" bIns="14669" numCol="1" spcCol="1270" anchor="ctr" anchorCtr="0">
              <a:noAutofit/>
            </a:bodyPr>
            <a:lstStyle/>
            <a:p>
              <a:pPr marL="251460" lvl="1" indent="-251460" defTabSz="1026795">
                <a:lnSpc>
                  <a:spcPct val="90000"/>
                </a:lnSpc>
                <a:spcBef>
                  <a:spcPct val="0"/>
                </a:spcBef>
                <a:spcAft>
                  <a:spcPct val="15000"/>
                </a:spcAft>
                <a:buClr>
                  <a:srgbClr val="FF0000"/>
                </a:buClr>
                <a:buSzPts val="2400"/>
                <a:buFont typeface="Arial" panose="020B0604020202020204" pitchFamily="34" charset="0"/>
                <a:buChar char="•"/>
              </a:pPr>
              <a:r>
                <a:rPr lang="en-US" sz="2310" dirty="0">
                  <a:solidFill>
                    <a:srgbClr val="FF0000"/>
                  </a:solidFill>
                </a:rPr>
                <a:t>Do homework and classwork properly.</a:t>
              </a:r>
            </a:p>
          </p:txBody>
        </p:sp>
      </p:grpSp>
      <p:grpSp>
        <p:nvGrpSpPr>
          <p:cNvPr id="28" name="Group 27">
            <a:extLst>
              <a:ext uri="{FF2B5EF4-FFF2-40B4-BE49-F238E27FC236}">
                <a16:creationId xmlns:a16="http://schemas.microsoft.com/office/drawing/2014/main" id="{E78ACFB0-AF5A-4C11-ACC6-9AB07BFA819C}"/>
              </a:ext>
            </a:extLst>
          </p:cNvPr>
          <p:cNvGrpSpPr/>
          <p:nvPr/>
        </p:nvGrpSpPr>
        <p:grpSpPr>
          <a:xfrm>
            <a:off x="5356492" y="3821915"/>
            <a:ext cx="750433" cy="1242327"/>
            <a:chOff x="0" y="1854233"/>
            <a:chExt cx="790572" cy="1129388"/>
          </a:xfrm>
        </p:grpSpPr>
        <p:sp>
          <p:nvSpPr>
            <p:cNvPr id="29" name="Arrow: Chevron 28">
              <a:extLst>
                <a:ext uri="{FF2B5EF4-FFF2-40B4-BE49-F238E27FC236}">
                  <a16:creationId xmlns:a16="http://schemas.microsoft.com/office/drawing/2014/main" id="{256E3743-F3BA-4654-9A7C-8DA1F3B4A1E1}"/>
                </a:ext>
              </a:extLst>
            </p:cNvPr>
            <p:cNvSpPr/>
            <p:nvPr/>
          </p:nvSpPr>
          <p:spPr>
            <a:xfrm rot="5400000">
              <a:off x="-169408" y="2023641"/>
              <a:ext cx="1129388" cy="790571"/>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sz="1980" dirty="0"/>
            </a:p>
          </p:txBody>
        </p:sp>
        <p:sp>
          <p:nvSpPr>
            <p:cNvPr id="30" name="Arrow: Chevron 4">
              <a:extLst>
                <a:ext uri="{FF2B5EF4-FFF2-40B4-BE49-F238E27FC236}">
                  <a16:creationId xmlns:a16="http://schemas.microsoft.com/office/drawing/2014/main" id="{3A962E59-1A45-41B7-9B5E-C772224F76E6}"/>
                </a:ext>
              </a:extLst>
            </p:cNvPr>
            <p:cNvSpPr txBox="1"/>
            <p:nvPr/>
          </p:nvSpPr>
          <p:spPr>
            <a:xfrm>
              <a:off x="1" y="2249519"/>
              <a:ext cx="790571" cy="3388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66" tIns="16066" rIns="16066" bIns="16066" numCol="1" spcCol="1270" anchor="ctr" anchorCtr="0">
              <a:noAutofit/>
            </a:bodyPr>
            <a:lstStyle/>
            <a:p>
              <a:pPr algn="ctr" defTabSz="1124585">
                <a:lnSpc>
                  <a:spcPct val="90000"/>
                </a:lnSpc>
                <a:spcBef>
                  <a:spcPct val="0"/>
                </a:spcBef>
                <a:spcAft>
                  <a:spcPct val="35000"/>
                </a:spcAft>
              </a:pPr>
              <a:r>
                <a:rPr lang="en-US" sz="2530" b="1" dirty="0">
                  <a:solidFill>
                    <a:schemeClr val="bg2">
                      <a:lumMod val="50000"/>
                    </a:schemeClr>
                  </a:solidFill>
                </a:rPr>
                <a:t>08</a:t>
              </a:r>
              <a:endParaRPr lang="en-IN" sz="2530" b="1" dirty="0">
                <a:solidFill>
                  <a:schemeClr val="bg2">
                    <a:lumMod val="50000"/>
                  </a:schemeClr>
                </a:solidFill>
              </a:endParaRPr>
            </a:p>
          </p:txBody>
        </p:sp>
      </p:grpSp>
      <p:grpSp>
        <p:nvGrpSpPr>
          <p:cNvPr id="31" name="Group 30">
            <a:extLst>
              <a:ext uri="{FF2B5EF4-FFF2-40B4-BE49-F238E27FC236}">
                <a16:creationId xmlns:a16="http://schemas.microsoft.com/office/drawing/2014/main" id="{774C13C0-E359-4807-8734-78613FE2EE78}"/>
              </a:ext>
            </a:extLst>
          </p:cNvPr>
          <p:cNvGrpSpPr/>
          <p:nvPr/>
        </p:nvGrpSpPr>
        <p:grpSpPr>
          <a:xfrm>
            <a:off x="6226121" y="3848333"/>
            <a:ext cx="4020875" cy="971868"/>
            <a:chOff x="790570" y="1854233"/>
            <a:chExt cx="4235943" cy="734102"/>
          </a:xfrm>
        </p:grpSpPr>
        <p:sp>
          <p:nvSpPr>
            <p:cNvPr id="32" name="Rectangle: Top Corners Rounded 31">
              <a:extLst>
                <a:ext uri="{FF2B5EF4-FFF2-40B4-BE49-F238E27FC236}">
                  <a16:creationId xmlns:a16="http://schemas.microsoft.com/office/drawing/2014/main" id="{4E4A3C42-B912-4E05-B704-01B0F819CFE3}"/>
                </a:ext>
              </a:extLst>
            </p:cNvPr>
            <p:cNvSpPr/>
            <p:nvPr/>
          </p:nvSpPr>
          <p:spPr>
            <a:xfrm rot="5400000">
              <a:off x="2342809" y="301995"/>
              <a:ext cx="734102" cy="3838578"/>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3" name="Rectangle: Top Corners Rounded 6">
              <a:extLst>
                <a:ext uri="{FF2B5EF4-FFF2-40B4-BE49-F238E27FC236}">
                  <a16:creationId xmlns:a16="http://schemas.microsoft.com/office/drawing/2014/main" id="{F0A46A78-0224-4D03-809E-FD1495E79766}"/>
                </a:ext>
              </a:extLst>
            </p:cNvPr>
            <p:cNvSpPr txBox="1"/>
            <p:nvPr/>
          </p:nvSpPr>
          <p:spPr>
            <a:xfrm>
              <a:off x="790570" y="1918302"/>
              <a:ext cx="4235943" cy="66243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64287" tIns="14669" rIns="14669" bIns="14669" numCol="1" spcCol="1270" anchor="ctr" anchorCtr="0">
              <a:noAutofit/>
            </a:bodyPr>
            <a:lstStyle/>
            <a:p>
              <a:pPr marL="251460" lvl="1" indent="-251460" defTabSz="1026795">
                <a:lnSpc>
                  <a:spcPct val="90000"/>
                </a:lnSpc>
                <a:spcBef>
                  <a:spcPct val="0"/>
                </a:spcBef>
                <a:spcAft>
                  <a:spcPct val="15000"/>
                </a:spcAft>
                <a:buClr>
                  <a:srgbClr val="FF0000"/>
                </a:buClr>
                <a:buSzPts val="2400"/>
                <a:buFont typeface="Arial" panose="020B0604020202020204" pitchFamily="34" charset="0"/>
                <a:buChar char="•"/>
              </a:pPr>
              <a:r>
                <a:rPr lang="en-US" sz="2200" dirty="0">
                  <a:solidFill>
                    <a:srgbClr val="FF0000"/>
                  </a:solidFill>
                  <a:latin typeface="Tahoma"/>
                  <a:ea typeface="Tahoma"/>
                  <a:cs typeface="Tahoma"/>
                  <a:sym typeface="Tahoma"/>
                </a:rPr>
                <a:t>Don’t eat food in lab or throw papers in lab or classroom.</a:t>
              </a:r>
              <a:r>
                <a:rPr lang="en-US" sz="2310" dirty="0">
                  <a:solidFill>
                    <a:srgbClr val="FF0000"/>
                  </a:solidFill>
                </a:rPr>
                <a:t>.</a:t>
              </a:r>
            </a:p>
          </p:txBody>
        </p:sp>
      </p:grpSp>
      <p:grpSp>
        <p:nvGrpSpPr>
          <p:cNvPr id="34" name="Group 33">
            <a:extLst>
              <a:ext uri="{FF2B5EF4-FFF2-40B4-BE49-F238E27FC236}">
                <a16:creationId xmlns:a16="http://schemas.microsoft.com/office/drawing/2014/main" id="{5A80E949-840A-4495-B105-D41FE4AB4A60}"/>
              </a:ext>
            </a:extLst>
          </p:cNvPr>
          <p:cNvGrpSpPr/>
          <p:nvPr/>
        </p:nvGrpSpPr>
        <p:grpSpPr>
          <a:xfrm>
            <a:off x="5356492" y="4906472"/>
            <a:ext cx="750433" cy="1242327"/>
            <a:chOff x="0" y="1854233"/>
            <a:chExt cx="790572" cy="1129388"/>
          </a:xfrm>
        </p:grpSpPr>
        <p:sp>
          <p:nvSpPr>
            <p:cNvPr id="35" name="Arrow: Chevron 34">
              <a:extLst>
                <a:ext uri="{FF2B5EF4-FFF2-40B4-BE49-F238E27FC236}">
                  <a16:creationId xmlns:a16="http://schemas.microsoft.com/office/drawing/2014/main" id="{7BC60B7D-3D1F-426D-9FBC-98DE36AFA494}"/>
                </a:ext>
              </a:extLst>
            </p:cNvPr>
            <p:cNvSpPr/>
            <p:nvPr/>
          </p:nvSpPr>
          <p:spPr>
            <a:xfrm rot="5400000">
              <a:off x="-169408" y="2023641"/>
              <a:ext cx="1129388" cy="790571"/>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sz="1980" dirty="0"/>
            </a:p>
          </p:txBody>
        </p:sp>
        <p:sp>
          <p:nvSpPr>
            <p:cNvPr id="36" name="Arrow: Chevron 4">
              <a:extLst>
                <a:ext uri="{FF2B5EF4-FFF2-40B4-BE49-F238E27FC236}">
                  <a16:creationId xmlns:a16="http://schemas.microsoft.com/office/drawing/2014/main" id="{0178EC15-2C62-4B1E-8F2B-5FD958D3A28F}"/>
                </a:ext>
              </a:extLst>
            </p:cNvPr>
            <p:cNvSpPr txBox="1"/>
            <p:nvPr/>
          </p:nvSpPr>
          <p:spPr>
            <a:xfrm>
              <a:off x="1" y="2249519"/>
              <a:ext cx="790571" cy="3388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66" tIns="16066" rIns="16066" bIns="16066" numCol="1" spcCol="1270" anchor="ctr" anchorCtr="0">
              <a:noAutofit/>
            </a:bodyPr>
            <a:lstStyle/>
            <a:p>
              <a:pPr algn="ctr" defTabSz="1124585">
                <a:lnSpc>
                  <a:spcPct val="90000"/>
                </a:lnSpc>
                <a:spcBef>
                  <a:spcPct val="0"/>
                </a:spcBef>
                <a:spcAft>
                  <a:spcPct val="35000"/>
                </a:spcAft>
              </a:pPr>
              <a:r>
                <a:rPr lang="en-US" sz="2530" b="1" dirty="0">
                  <a:solidFill>
                    <a:schemeClr val="bg2">
                      <a:lumMod val="50000"/>
                    </a:schemeClr>
                  </a:solidFill>
                </a:rPr>
                <a:t>09</a:t>
              </a:r>
              <a:endParaRPr lang="en-IN" sz="2530" b="1" dirty="0">
                <a:solidFill>
                  <a:schemeClr val="bg2">
                    <a:lumMod val="50000"/>
                  </a:schemeClr>
                </a:solidFill>
              </a:endParaRPr>
            </a:p>
          </p:txBody>
        </p:sp>
      </p:grpSp>
      <p:grpSp>
        <p:nvGrpSpPr>
          <p:cNvPr id="37" name="Group 36">
            <a:extLst>
              <a:ext uri="{FF2B5EF4-FFF2-40B4-BE49-F238E27FC236}">
                <a16:creationId xmlns:a16="http://schemas.microsoft.com/office/drawing/2014/main" id="{3AA80039-59BE-4E70-B30C-078EABC1324F}"/>
              </a:ext>
            </a:extLst>
          </p:cNvPr>
          <p:cNvGrpSpPr/>
          <p:nvPr/>
        </p:nvGrpSpPr>
        <p:grpSpPr>
          <a:xfrm>
            <a:off x="6226121" y="4906472"/>
            <a:ext cx="3762882" cy="807512"/>
            <a:chOff x="790571" y="1854233"/>
            <a:chExt cx="3964151" cy="734102"/>
          </a:xfrm>
        </p:grpSpPr>
        <p:sp>
          <p:nvSpPr>
            <p:cNvPr id="38" name="Rectangle: Top Corners Rounded 37">
              <a:extLst>
                <a:ext uri="{FF2B5EF4-FFF2-40B4-BE49-F238E27FC236}">
                  <a16:creationId xmlns:a16="http://schemas.microsoft.com/office/drawing/2014/main" id="{FB138D1B-45C3-480C-9E4F-6BA46D52A095}"/>
                </a:ext>
              </a:extLst>
            </p:cNvPr>
            <p:cNvSpPr/>
            <p:nvPr/>
          </p:nvSpPr>
          <p:spPr>
            <a:xfrm rot="5400000">
              <a:off x="2342809" y="301995"/>
              <a:ext cx="734102" cy="3838578"/>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9" name="Rectangle: Top Corners Rounded 6">
              <a:extLst>
                <a:ext uri="{FF2B5EF4-FFF2-40B4-BE49-F238E27FC236}">
                  <a16:creationId xmlns:a16="http://schemas.microsoft.com/office/drawing/2014/main" id="{BD8B3883-DFB6-462D-99FB-7C11070561DA}"/>
                </a:ext>
              </a:extLst>
            </p:cNvPr>
            <p:cNvSpPr txBox="1"/>
            <p:nvPr/>
          </p:nvSpPr>
          <p:spPr>
            <a:xfrm>
              <a:off x="951980" y="1907123"/>
              <a:ext cx="3802742" cy="66243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64287" tIns="14669" rIns="14669" bIns="14669" numCol="1" spcCol="1270" anchor="ctr" anchorCtr="0">
              <a:noAutofit/>
            </a:bodyPr>
            <a:lstStyle/>
            <a:p>
              <a:pPr lvl="1" defTabSz="1026795">
                <a:lnSpc>
                  <a:spcPct val="90000"/>
                </a:lnSpc>
                <a:spcBef>
                  <a:spcPct val="0"/>
                </a:spcBef>
                <a:spcAft>
                  <a:spcPct val="15000"/>
                </a:spcAft>
                <a:buClr>
                  <a:srgbClr val="FF0000"/>
                </a:buClr>
                <a:buSzPts val="2400"/>
              </a:pPr>
              <a:r>
                <a:rPr lang="en-US" sz="2310" dirty="0">
                  <a:solidFill>
                    <a:srgbClr val="FF0000"/>
                  </a:solidFill>
                </a:rPr>
                <a:t>Keep the place clean</a:t>
              </a:r>
            </a:p>
          </p:txBody>
        </p:sp>
      </p:grpSp>
      <p:grpSp>
        <p:nvGrpSpPr>
          <p:cNvPr id="40" name="Group 39">
            <a:extLst>
              <a:ext uri="{FF2B5EF4-FFF2-40B4-BE49-F238E27FC236}">
                <a16:creationId xmlns:a16="http://schemas.microsoft.com/office/drawing/2014/main" id="{6A61107D-3C68-40C3-B421-8ECD979C0435}"/>
              </a:ext>
            </a:extLst>
          </p:cNvPr>
          <p:cNvGrpSpPr/>
          <p:nvPr/>
        </p:nvGrpSpPr>
        <p:grpSpPr>
          <a:xfrm>
            <a:off x="5356492" y="6006275"/>
            <a:ext cx="750433" cy="1242327"/>
            <a:chOff x="0" y="1854233"/>
            <a:chExt cx="790572" cy="1129388"/>
          </a:xfrm>
        </p:grpSpPr>
        <p:sp>
          <p:nvSpPr>
            <p:cNvPr id="41" name="Arrow: Chevron 40">
              <a:extLst>
                <a:ext uri="{FF2B5EF4-FFF2-40B4-BE49-F238E27FC236}">
                  <a16:creationId xmlns:a16="http://schemas.microsoft.com/office/drawing/2014/main" id="{7E66C44B-4E9E-4618-BBC8-76F4A119066E}"/>
                </a:ext>
              </a:extLst>
            </p:cNvPr>
            <p:cNvSpPr/>
            <p:nvPr/>
          </p:nvSpPr>
          <p:spPr>
            <a:xfrm rot="5400000">
              <a:off x="-169408" y="2023641"/>
              <a:ext cx="1129388" cy="790571"/>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sz="1980" dirty="0"/>
            </a:p>
          </p:txBody>
        </p:sp>
        <p:sp>
          <p:nvSpPr>
            <p:cNvPr id="42" name="Arrow: Chevron 4">
              <a:extLst>
                <a:ext uri="{FF2B5EF4-FFF2-40B4-BE49-F238E27FC236}">
                  <a16:creationId xmlns:a16="http://schemas.microsoft.com/office/drawing/2014/main" id="{29199BCF-13C1-4B53-97CF-DE2A2200FA6B}"/>
                </a:ext>
              </a:extLst>
            </p:cNvPr>
            <p:cNvSpPr txBox="1"/>
            <p:nvPr/>
          </p:nvSpPr>
          <p:spPr>
            <a:xfrm>
              <a:off x="1" y="2249519"/>
              <a:ext cx="790571" cy="3388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66" tIns="16066" rIns="16066" bIns="16066" numCol="1" spcCol="1270" anchor="ctr" anchorCtr="0">
              <a:noAutofit/>
            </a:bodyPr>
            <a:lstStyle/>
            <a:p>
              <a:pPr algn="ctr" defTabSz="1124585">
                <a:lnSpc>
                  <a:spcPct val="90000"/>
                </a:lnSpc>
                <a:spcBef>
                  <a:spcPct val="0"/>
                </a:spcBef>
                <a:spcAft>
                  <a:spcPct val="35000"/>
                </a:spcAft>
              </a:pPr>
              <a:r>
                <a:rPr lang="en-US" sz="2530" b="1" dirty="0">
                  <a:solidFill>
                    <a:schemeClr val="bg2">
                      <a:lumMod val="50000"/>
                    </a:schemeClr>
                  </a:solidFill>
                </a:rPr>
                <a:t>10</a:t>
              </a:r>
              <a:endParaRPr lang="en-IN" sz="2530" b="1" dirty="0">
                <a:solidFill>
                  <a:schemeClr val="bg2">
                    <a:lumMod val="50000"/>
                  </a:schemeClr>
                </a:solidFill>
              </a:endParaRPr>
            </a:p>
          </p:txBody>
        </p:sp>
      </p:grpSp>
      <p:grpSp>
        <p:nvGrpSpPr>
          <p:cNvPr id="43" name="Group 42">
            <a:extLst>
              <a:ext uri="{FF2B5EF4-FFF2-40B4-BE49-F238E27FC236}">
                <a16:creationId xmlns:a16="http://schemas.microsoft.com/office/drawing/2014/main" id="{DEB11E4D-4F5F-4609-80A5-C34247710119}"/>
              </a:ext>
            </a:extLst>
          </p:cNvPr>
          <p:cNvGrpSpPr/>
          <p:nvPr/>
        </p:nvGrpSpPr>
        <p:grpSpPr>
          <a:xfrm>
            <a:off x="5994582" y="5936549"/>
            <a:ext cx="4020876" cy="1242328"/>
            <a:chOff x="546648" y="1790845"/>
            <a:chExt cx="4235943" cy="1129389"/>
          </a:xfrm>
        </p:grpSpPr>
        <p:sp>
          <p:nvSpPr>
            <p:cNvPr id="44" name="Rectangle: Top Corners Rounded 43">
              <a:extLst>
                <a:ext uri="{FF2B5EF4-FFF2-40B4-BE49-F238E27FC236}">
                  <a16:creationId xmlns:a16="http://schemas.microsoft.com/office/drawing/2014/main" id="{C912A15E-4386-4146-A4B9-7AA1636268C8}"/>
                </a:ext>
              </a:extLst>
            </p:cNvPr>
            <p:cNvSpPr/>
            <p:nvPr/>
          </p:nvSpPr>
          <p:spPr>
            <a:xfrm rot="5400000">
              <a:off x="2211899" y="432905"/>
              <a:ext cx="995922" cy="3838577"/>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5" name="Rectangle: Top Corners Rounded 6">
              <a:extLst>
                <a:ext uri="{FF2B5EF4-FFF2-40B4-BE49-F238E27FC236}">
                  <a16:creationId xmlns:a16="http://schemas.microsoft.com/office/drawing/2014/main" id="{ACBC2B8B-0D0D-4313-A236-3E3DB2DF88CA}"/>
                </a:ext>
              </a:extLst>
            </p:cNvPr>
            <p:cNvSpPr txBox="1"/>
            <p:nvPr/>
          </p:nvSpPr>
          <p:spPr>
            <a:xfrm>
              <a:off x="546648" y="1790845"/>
              <a:ext cx="4235943" cy="112938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64287" tIns="14669" rIns="14669" bIns="14669" numCol="1" spcCol="1270" anchor="ctr" anchorCtr="0">
              <a:noAutofit/>
            </a:bodyPr>
            <a:lstStyle/>
            <a:p>
              <a:pPr marL="251460" lvl="1" indent="-251460" defTabSz="1026795">
                <a:lnSpc>
                  <a:spcPct val="90000"/>
                </a:lnSpc>
                <a:spcBef>
                  <a:spcPct val="0"/>
                </a:spcBef>
                <a:spcAft>
                  <a:spcPct val="15000"/>
                </a:spcAft>
                <a:buClr>
                  <a:srgbClr val="FF0000"/>
                </a:buClr>
                <a:buSzPts val="2400"/>
                <a:buFont typeface="Arial" panose="020B0604020202020204" pitchFamily="34" charset="0"/>
                <a:buChar char="•"/>
              </a:pPr>
              <a:r>
                <a:rPr lang="en-US" sz="2310" dirty="0">
                  <a:solidFill>
                    <a:srgbClr val="FF0000"/>
                  </a:solidFill>
                </a:rPr>
                <a:t>Turn off the computer once your work completes.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par>
                                <p:cTn id="13" presetID="21" presetClass="entr" presetSubtype="1"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2000"/>
                                        <p:tgtEl>
                                          <p:spTgt spid="5"/>
                                        </p:tgtEl>
                                      </p:cBhvr>
                                    </p:animEffect>
                                  </p:childTnLst>
                                </p:cTn>
                              </p:par>
                              <p:par>
                                <p:cTn id="16" presetID="21" presetClass="entr" presetSubtype="1"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heel(1)">
                                      <p:cBhvr>
                                        <p:cTn id="18" dur="2000"/>
                                        <p:tgtEl>
                                          <p:spTgt spid="13"/>
                                        </p:tgtEl>
                                      </p:cBhvr>
                                    </p:animEffect>
                                  </p:childTnLst>
                                </p:cTn>
                              </p:par>
                              <p:par>
                                <p:cTn id="19" presetID="21" presetClass="entr" presetSubtype="1"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heel(1)">
                                      <p:cBhvr>
                                        <p:cTn id="21" dur="2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randombar(horizontal)">
                                      <p:cBhvr>
                                        <p:cTn id="26" dur="500"/>
                                        <p:tgtEl>
                                          <p:spTgt spid="19"/>
                                        </p:tgtEl>
                                      </p:cBhvr>
                                    </p:animEffect>
                                  </p:childTnLst>
                                </p:cTn>
                              </p:par>
                              <p:par>
                                <p:cTn id="27" presetID="14" presetClass="entr" presetSubtype="1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randombar(horizontal)">
                                      <p:cBhvr>
                                        <p:cTn id="29" dur="500"/>
                                        <p:tgtEl>
                                          <p:spTgt spid="25"/>
                                        </p:tgtEl>
                                      </p:cBhvr>
                                    </p:animEffect>
                                  </p:childTnLst>
                                </p:cTn>
                              </p:par>
                              <p:par>
                                <p:cTn id="30" presetID="14" presetClass="entr" presetSubtype="1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randombar(horizontal)">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p:cTn id="37" dur="500" fill="hold"/>
                                        <p:tgtEl>
                                          <p:spTgt spid="34"/>
                                        </p:tgtEl>
                                        <p:attrNameLst>
                                          <p:attrName>ppt_w</p:attrName>
                                        </p:attrNameLst>
                                      </p:cBhvr>
                                      <p:tavLst>
                                        <p:tav tm="0">
                                          <p:val>
                                            <p:fltVal val="0"/>
                                          </p:val>
                                        </p:tav>
                                        <p:tav tm="100000">
                                          <p:val>
                                            <p:strVal val="#ppt_w"/>
                                          </p:val>
                                        </p:tav>
                                      </p:tavLst>
                                    </p:anim>
                                    <p:anim calcmode="lin" valueType="num">
                                      <p:cBhvr>
                                        <p:cTn id="38" dur="500" fill="hold"/>
                                        <p:tgtEl>
                                          <p:spTgt spid="34"/>
                                        </p:tgtEl>
                                        <p:attrNameLst>
                                          <p:attrName>ppt_h</p:attrName>
                                        </p:attrNameLst>
                                      </p:cBhvr>
                                      <p:tavLst>
                                        <p:tav tm="0">
                                          <p:val>
                                            <p:fltVal val="0"/>
                                          </p:val>
                                        </p:tav>
                                        <p:tav tm="100000">
                                          <p:val>
                                            <p:strVal val="#ppt_h"/>
                                          </p:val>
                                        </p:tav>
                                      </p:tavLst>
                                    </p:anim>
                                    <p:animEffect transition="in" filter="fade">
                                      <p:cBhvr>
                                        <p:cTn id="39" dur="500"/>
                                        <p:tgtEl>
                                          <p:spTgt spid="34"/>
                                        </p:tgtEl>
                                      </p:cBhvr>
                                    </p:animEffect>
                                  </p:childTnLst>
                                </p:cTn>
                              </p:par>
                              <p:par>
                                <p:cTn id="40" presetID="53" presetClass="entr" presetSubtype="16"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 calcmode="lin" valueType="num">
                                      <p:cBhvr>
                                        <p:cTn id="42" dur="500" fill="hold"/>
                                        <p:tgtEl>
                                          <p:spTgt spid="37"/>
                                        </p:tgtEl>
                                        <p:attrNameLst>
                                          <p:attrName>ppt_w</p:attrName>
                                        </p:attrNameLst>
                                      </p:cBhvr>
                                      <p:tavLst>
                                        <p:tav tm="0">
                                          <p:val>
                                            <p:fltVal val="0"/>
                                          </p:val>
                                        </p:tav>
                                        <p:tav tm="100000">
                                          <p:val>
                                            <p:strVal val="#ppt_w"/>
                                          </p:val>
                                        </p:tav>
                                      </p:tavLst>
                                    </p:anim>
                                    <p:anim calcmode="lin" valueType="num">
                                      <p:cBhvr>
                                        <p:cTn id="43" dur="500" fill="hold"/>
                                        <p:tgtEl>
                                          <p:spTgt spid="37"/>
                                        </p:tgtEl>
                                        <p:attrNameLst>
                                          <p:attrName>ppt_h</p:attrName>
                                        </p:attrNameLst>
                                      </p:cBhvr>
                                      <p:tavLst>
                                        <p:tav tm="0">
                                          <p:val>
                                            <p:fltVal val="0"/>
                                          </p:val>
                                        </p:tav>
                                        <p:tav tm="100000">
                                          <p:val>
                                            <p:strVal val="#ppt_h"/>
                                          </p:val>
                                        </p:tav>
                                      </p:tavLst>
                                    </p:anim>
                                    <p:animEffect transition="in" filter="fade">
                                      <p:cBhvr>
                                        <p:cTn id="44" dur="500"/>
                                        <p:tgtEl>
                                          <p:spTgt spid="37"/>
                                        </p:tgtEl>
                                      </p:cBhvr>
                                    </p:animEffect>
                                  </p:childTnLst>
                                </p:cTn>
                              </p:par>
                              <p:par>
                                <p:cTn id="45" presetID="53" presetClass="entr" presetSubtype="16"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p:cTn id="47" dur="500" fill="hold"/>
                                        <p:tgtEl>
                                          <p:spTgt spid="43"/>
                                        </p:tgtEl>
                                        <p:attrNameLst>
                                          <p:attrName>ppt_w</p:attrName>
                                        </p:attrNameLst>
                                      </p:cBhvr>
                                      <p:tavLst>
                                        <p:tav tm="0">
                                          <p:val>
                                            <p:fltVal val="0"/>
                                          </p:val>
                                        </p:tav>
                                        <p:tav tm="100000">
                                          <p:val>
                                            <p:strVal val="#ppt_w"/>
                                          </p:val>
                                        </p:tav>
                                      </p:tavLst>
                                    </p:anim>
                                    <p:anim calcmode="lin" valueType="num">
                                      <p:cBhvr>
                                        <p:cTn id="48" dur="500" fill="hold"/>
                                        <p:tgtEl>
                                          <p:spTgt spid="43"/>
                                        </p:tgtEl>
                                        <p:attrNameLst>
                                          <p:attrName>ppt_h</p:attrName>
                                        </p:attrNameLst>
                                      </p:cBhvr>
                                      <p:tavLst>
                                        <p:tav tm="0">
                                          <p:val>
                                            <p:fltVal val="0"/>
                                          </p:val>
                                        </p:tav>
                                        <p:tav tm="100000">
                                          <p:val>
                                            <p:strVal val="#ppt_h"/>
                                          </p:val>
                                        </p:tav>
                                      </p:tavLst>
                                    </p:anim>
                                    <p:animEffect transition="in" filter="fade">
                                      <p:cBhvr>
                                        <p:cTn id="49" dur="500"/>
                                        <p:tgtEl>
                                          <p:spTgt spid="43"/>
                                        </p:tgtEl>
                                      </p:cBhvr>
                                    </p:animEffect>
                                  </p:childTnLst>
                                </p:cTn>
                              </p:par>
                              <p:par>
                                <p:cTn id="50" presetID="53" presetClass="entr" presetSubtype="16"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 calcmode="lin" valueType="num">
                                      <p:cBhvr>
                                        <p:cTn id="52" dur="500" fill="hold"/>
                                        <p:tgtEl>
                                          <p:spTgt spid="40"/>
                                        </p:tgtEl>
                                        <p:attrNameLst>
                                          <p:attrName>ppt_w</p:attrName>
                                        </p:attrNameLst>
                                      </p:cBhvr>
                                      <p:tavLst>
                                        <p:tav tm="0">
                                          <p:val>
                                            <p:fltVal val="0"/>
                                          </p:val>
                                        </p:tav>
                                        <p:tav tm="100000">
                                          <p:val>
                                            <p:strVal val="#ppt_w"/>
                                          </p:val>
                                        </p:tav>
                                      </p:tavLst>
                                    </p:anim>
                                    <p:anim calcmode="lin" valueType="num">
                                      <p:cBhvr>
                                        <p:cTn id="53" dur="500" fill="hold"/>
                                        <p:tgtEl>
                                          <p:spTgt spid="40"/>
                                        </p:tgtEl>
                                        <p:attrNameLst>
                                          <p:attrName>ppt_h</p:attrName>
                                        </p:attrNameLst>
                                      </p:cBhvr>
                                      <p:tavLst>
                                        <p:tav tm="0">
                                          <p:val>
                                            <p:fltVal val="0"/>
                                          </p:val>
                                        </p:tav>
                                        <p:tav tm="100000">
                                          <p:val>
                                            <p:strVal val="#ppt_h"/>
                                          </p:val>
                                        </p:tav>
                                      </p:tavLst>
                                    </p:anim>
                                    <p:animEffect transition="in" filter="fade">
                                      <p:cBhvr>
                                        <p:cTn id="5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srcRect l="17969" t="39583" r="20312" b="16667"/>
          <a:stretch>
            <a:fillRect/>
          </a:stretch>
        </p:blipFill>
        <p:spPr bwMode="auto">
          <a:xfrm>
            <a:off x="586740" y="617220"/>
            <a:ext cx="7795260" cy="62865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nvSpPr>
        <p:spPr>
          <a:xfrm>
            <a:off x="502920" y="558546"/>
            <a:ext cx="4890199" cy="555793"/>
          </a:xfrm>
          <a:prstGeom prst="rect">
            <a:avLst/>
          </a:prstGeom>
        </p:spPr>
        <p:txBody>
          <a:bodyPr vert="horz" wrap="square" lIns="0" tIns="13970" rIns="0" bIns="0" rtlCol="0">
            <a:spAutoFit/>
          </a:bodyPr>
          <a:lstStyle>
            <a:lvl1pPr>
              <a:defRPr sz="3200" b="0" i="0">
                <a:solidFill>
                  <a:srgbClr val="A50020"/>
                </a:solidFill>
                <a:latin typeface="Tahoma"/>
                <a:ea typeface="+mj-ea"/>
                <a:cs typeface="Tahoma"/>
              </a:defRPr>
            </a:lvl1pPr>
          </a:lstStyle>
          <a:p>
            <a:pPr marL="13970">
              <a:spcBef>
                <a:spcPts val="110"/>
              </a:spcBef>
            </a:pPr>
            <a:r>
              <a:rPr sz="3520" spc="292" dirty="0"/>
              <a:t>Hardware </a:t>
            </a:r>
            <a:r>
              <a:rPr sz="3520" spc="380" dirty="0"/>
              <a:t>&amp;</a:t>
            </a:r>
            <a:r>
              <a:rPr sz="3520" spc="-505" dirty="0"/>
              <a:t> </a:t>
            </a:r>
            <a:r>
              <a:rPr sz="3520" spc="286" dirty="0"/>
              <a:t>Software</a:t>
            </a:r>
          </a:p>
        </p:txBody>
      </p:sp>
      <p:sp>
        <p:nvSpPr>
          <p:cNvPr id="5" name="object 3"/>
          <p:cNvSpPr txBox="1"/>
          <p:nvPr/>
        </p:nvSpPr>
        <p:spPr>
          <a:xfrm>
            <a:off x="502920" y="2336208"/>
            <a:ext cx="6535166" cy="2883290"/>
          </a:xfrm>
          <a:prstGeom prst="rect">
            <a:avLst/>
          </a:prstGeom>
        </p:spPr>
        <p:txBody>
          <a:bodyPr vert="horz" wrap="square" lIns="0" tIns="14669"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970" marR="6287" algn="just">
              <a:lnSpc>
                <a:spcPct val="99800"/>
              </a:lnSpc>
              <a:spcBef>
                <a:spcPts val="116"/>
              </a:spcBef>
            </a:pPr>
            <a:r>
              <a:rPr sz="2640" dirty="0">
                <a:latin typeface="Tahoma"/>
                <a:cs typeface="Tahoma"/>
              </a:rPr>
              <a:t>The </a:t>
            </a:r>
            <a:r>
              <a:rPr sz="2640" spc="-6" dirty="0">
                <a:latin typeface="Tahoma"/>
                <a:cs typeface="Tahoma"/>
              </a:rPr>
              <a:t>term </a:t>
            </a:r>
            <a:r>
              <a:rPr sz="2640" b="1" spc="-6" dirty="0">
                <a:latin typeface="Tahoma"/>
                <a:cs typeface="Tahoma"/>
              </a:rPr>
              <a:t>hardware</a:t>
            </a:r>
            <a:r>
              <a:rPr sz="2640" spc="-6" dirty="0">
                <a:latin typeface="Tahoma"/>
                <a:cs typeface="Tahoma"/>
              </a:rPr>
              <a:t> refers </a:t>
            </a:r>
            <a:r>
              <a:rPr sz="2640" dirty="0">
                <a:latin typeface="Tahoma"/>
                <a:cs typeface="Tahoma"/>
              </a:rPr>
              <a:t>to </a:t>
            </a:r>
            <a:r>
              <a:rPr sz="2640" spc="-11" dirty="0">
                <a:latin typeface="Tahoma"/>
                <a:cs typeface="Tahoma"/>
              </a:rPr>
              <a:t>the </a:t>
            </a:r>
            <a:r>
              <a:rPr sz="2640" spc="-6" dirty="0">
                <a:latin typeface="Tahoma"/>
                <a:cs typeface="Tahoma"/>
              </a:rPr>
              <a:t>physical  components </a:t>
            </a:r>
            <a:r>
              <a:rPr sz="2640" dirty="0">
                <a:latin typeface="Tahoma"/>
                <a:cs typeface="Tahoma"/>
              </a:rPr>
              <a:t>of </a:t>
            </a:r>
            <a:r>
              <a:rPr sz="2640" spc="-6" dirty="0">
                <a:latin typeface="Tahoma"/>
                <a:cs typeface="Tahoma"/>
              </a:rPr>
              <a:t>your computer such </a:t>
            </a:r>
            <a:r>
              <a:rPr sz="2640" dirty="0">
                <a:latin typeface="Tahoma"/>
                <a:cs typeface="Tahoma"/>
              </a:rPr>
              <a:t>as the  </a:t>
            </a:r>
            <a:r>
              <a:rPr sz="2640" spc="-6" dirty="0">
                <a:latin typeface="Tahoma"/>
                <a:cs typeface="Tahoma"/>
              </a:rPr>
              <a:t>system unit, mouse, keyboard, monitor</a:t>
            </a:r>
            <a:r>
              <a:rPr sz="2640" spc="28" dirty="0">
                <a:latin typeface="Tahoma"/>
                <a:cs typeface="Tahoma"/>
              </a:rPr>
              <a:t> </a:t>
            </a:r>
            <a:r>
              <a:rPr sz="2640" spc="-6" dirty="0">
                <a:latin typeface="Tahoma"/>
                <a:cs typeface="Tahoma"/>
              </a:rPr>
              <a:t>etc.</a:t>
            </a:r>
            <a:endParaRPr sz="2640" dirty="0">
              <a:latin typeface="Tahoma"/>
              <a:cs typeface="Tahoma"/>
            </a:endParaRPr>
          </a:p>
          <a:p>
            <a:pPr>
              <a:lnSpc>
                <a:spcPct val="100000"/>
              </a:lnSpc>
            </a:pPr>
            <a:endParaRPr sz="3190" dirty="0">
              <a:latin typeface="Times New Roman"/>
              <a:cs typeface="Times New Roman"/>
            </a:endParaRPr>
          </a:p>
          <a:p>
            <a:pPr marL="13970" marR="5588" algn="just">
              <a:lnSpc>
                <a:spcPct val="99900"/>
              </a:lnSpc>
              <a:spcBef>
                <a:spcPts val="2657"/>
              </a:spcBef>
            </a:pPr>
            <a:r>
              <a:rPr sz="2640" dirty="0">
                <a:latin typeface="Tahoma"/>
                <a:cs typeface="Tahoma"/>
              </a:rPr>
              <a:t>The </a:t>
            </a:r>
            <a:r>
              <a:rPr sz="2640" b="1" spc="-6" dirty="0">
                <a:latin typeface="Tahoma"/>
                <a:cs typeface="Tahoma"/>
              </a:rPr>
              <a:t>software</a:t>
            </a:r>
            <a:r>
              <a:rPr sz="2640" spc="-6" dirty="0">
                <a:latin typeface="Tahoma"/>
                <a:cs typeface="Tahoma"/>
              </a:rPr>
              <a:t> </a:t>
            </a:r>
            <a:r>
              <a:rPr sz="2640" dirty="0">
                <a:latin typeface="Tahoma"/>
                <a:cs typeface="Tahoma"/>
              </a:rPr>
              <a:t>is the </a:t>
            </a:r>
            <a:r>
              <a:rPr sz="2640" spc="-6" dirty="0">
                <a:latin typeface="Tahoma"/>
                <a:cs typeface="Tahoma"/>
              </a:rPr>
              <a:t>instructions that makes  </a:t>
            </a:r>
            <a:r>
              <a:rPr sz="2640" dirty="0">
                <a:latin typeface="Tahoma"/>
                <a:cs typeface="Tahoma"/>
              </a:rPr>
              <a:t>the </a:t>
            </a:r>
            <a:r>
              <a:rPr sz="2640" spc="-6" dirty="0">
                <a:latin typeface="Tahoma"/>
                <a:cs typeface="Tahoma"/>
              </a:rPr>
              <a:t>computer work. </a:t>
            </a:r>
            <a:endParaRPr sz="2640" dirty="0">
              <a:latin typeface="Tahoma"/>
              <a:cs typeface="Tahoma"/>
            </a:endParaRPr>
          </a:p>
        </p:txBody>
      </p:sp>
      <p:sp>
        <p:nvSpPr>
          <p:cNvPr id="6" name="object 4"/>
          <p:cNvSpPr/>
          <p:nvPr/>
        </p:nvSpPr>
        <p:spPr>
          <a:xfrm>
            <a:off x="7541014" y="1699058"/>
            <a:ext cx="1844040" cy="1927860"/>
          </a:xfrm>
          <a:prstGeom prst="rect">
            <a:avLst/>
          </a:prstGeom>
          <a:blipFill>
            <a:blip r:embed="rId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980"/>
          </a:p>
        </p:txBody>
      </p:sp>
      <p:sp>
        <p:nvSpPr>
          <p:cNvPr id="7" name="object 5"/>
          <p:cNvSpPr/>
          <p:nvPr/>
        </p:nvSpPr>
        <p:spPr>
          <a:xfrm>
            <a:off x="7624834" y="4129838"/>
            <a:ext cx="1805483" cy="2179320"/>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980"/>
          </a:p>
        </p:txBody>
      </p:sp>
    </p:spTree>
    <p:extLst>
      <p:ext uri="{BB962C8B-B14F-4D97-AF65-F5344CB8AC3E}">
        <p14:creationId xmlns:p14="http://schemas.microsoft.com/office/powerpoint/2010/main" val="3881753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533" y="-255998"/>
            <a:ext cx="7084067" cy="1637884"/>
          </a:xfrm>
          <a:prstGeom prst="rect">
            <a:avLst/>
          </a:prstGeom>
        </p:spPr>
        <p:txBody>
          <a:bodyPr vert="horz" wrap="square" lIns="0" tIns="12700" rIns="0" bIns="0" rtlCol="0">
            <a:spAutoFit/>
          </a:bodyPr>
          <a:lstStyle/>
          <a:p>
            <a:pPr marL="12700">
              <a:lnSpc>
                <a:spcPct val="100000"/>
              </a:lnSpc>
              <a:spcBef>
                <a:spcPts val="100"/>
              </a:spcBef>
            </a:pPr>
            <a:br>
              <a:rPr lang="en-US" spc="265" dirty="0"/>
            </a:br>
            <a:r>
              <a:rPr spc="265" dirty="0"/>
              <a:t>Hardware</a:t>
            </a:r>
            <a:r>
              <a:rPr spc="-130" dirty="0"/>
              <a:t> </a:t>
            </a:r>
            <a:r>
              <a:rPr spc="250" dirty="0"/>
              <a:t>Components</a:t>
            </a:r>
          </a:p>
        </p:txBody>
      </p:sp>
      <p:sp>
        <p:nvSpPr>
          <p:cNvPr id="3" name="object 3"/>
          <p:cNvSpPr txBox="1"/>
          <p:nvPr/>
        </p:nvSpPr>
        <p:spPr>
          <a:xfrm>
            <a:off x="1221733" y="1993837"/>
            <a:ext cx="7617459" cy="4060190"/>
          </a:xfrm>
          <a:prstGeom prst="rect">
            <a:avLst/>
          </a:prstGeom>
        </p:spPr>
        <p:txBody>
          <a:bodyPr vert="horz" wrap="square" lIns="0" tIns="17145" rIns="0" bIns="0" rtlCol="0">
            <a:spAutoFit/>
          </a:bodyPr>
          <a:lstStyle/>
          <a:p>
            <a:pPr marL="12700">
              <a:lnSpc>
                <a:spcPct val="100000"/>
              </a:lnSpc>
              <a:spcBef>
                <a:spcPts val="135"/>
              </a:spcBef>
            </a:pPr>
            <a:r>
              <a:rPr sz="2400" u="heavy" spc="204" dirty="0">
                <a:uFill>
                  <a:solidFill>
                    <a:srgbClr val="000000"/>
                  </a:solidFill>
                </a:uFill>
                <a:latin typeface="Tahoma"/>
                <a:cs typeface="Tahoma"/>
              </a:rPr>
              <a:t>Input </a:t>
            </a:r>
            <a:r>
              <a:rPr sz="2400" u="heavy" spc="165" dirty="0">
                <a:uFill>
                  <a:solidFill>
                    <a:srgbClr val="000000"/>
                  </a:solidFill>
                </a:uFill>
                <a:latin typeface="Tahoma"/>
                <a:cs typeface="Tahoma"/>
              </a:rPr>
              <a:t>Devices </a:t>
            </a:r>
            <a:r>
              <a:rPr sz="2400" u="heavy" spc="160" dirty="0">
                <a:uFill>
                  <a:solidFill>
                    <a:srgbClr val="000000"/>
                  </a:solidFill>
                </a:uFill>
                <a:latin typeface="Tahoma"/>
                <a:cs typeface="Tahoma"/>
              </a:rPr>
              <a:t>-- </a:t>
            </a:r>
            <a:r>
              <a:rPr sz="2500" i="1" u="heavy" spc="-180" dirty="0">
                <a:uFill>
                  <a:solidFill>
                    <a:srgbClr val="000000"/>
                  </a:solidFill>
                </a:uFill>
                <a:latin typeface="Verdana"/>
                <a:cs typeface="Verdana"/>
              </a:rPr>
              <a:t>"How </a:t>
            </a:r>
            <a:r>
              <a:rPr sz="2500" i="1" u="heavy" spc="-200" dirty="0">
                <a:uFill>
                  <a:solidFill>
                    <a:srgbClr val="000000"/>
                  </a:solidFill>
                </a:uFill>
                <a:latin typeface="Verdana"/>
                <a:cs typeface="Verdana"/>
              </a:rPr>
              <a:t>to </a:t>
            </a:r>
            <a:r>
              <a:rPr sz="2500" i="1" u="heavy" spc="-175" dirty="0">
                <a:uFill>
                  <a:solidFill>
                    <a:srgbClr val="000000"/>
                  </a:solidFill>
                </a:uFill>
                <a:latin typeface="Verdana"/>
                <a:cs typeface="Verdana"/>
              </a:rPr>
              <a:t>tell </a:t>
            </a:r>
            <a:r>
              <a:rPr sz="2500" i="1" u="heavy" spc="-165" dirty="0">
                <a:uFill>
                  <a:solidFill>
                    <a:srgbClr val="000000"/>
                  </a:solidFill>
                </a:uFill>
                <a:latin typeface="Verdana"/>
                <a:cs typeface="Verdana"/>
              </a:rPr>
              <a:t>it </a:t>
            </a:r>
            <a:r>
              <a:rPr sz="2500" i="1" u="heavy" spc="-235" dirty="0">
                <a:uFill>
                  <a:solidFill>
                    <a:srgbClr val="000000"/>
                  </a:solidFill>
                </a:uFill>
                <a:latin typeface="Verdana"/>
                <a:cs typeface="Verdana"/>
              </a:rPr>
              <a:t>what </a:t>
            </a:r>
            <a:r>
              <a:rPr sz="2500" i="1" u="heavy" spc="-200" dirty="0">
                <a:uFill>
                  <a:solidFill>
                    <a:srgbClr val="000000"/>
                  </a:solidFill>
                </a:uFill>
                <a:latin typeface="Verdana"/>
                <a:cs typeface="Verdana"/>
              </a:rPr>
              <a:t>to</a:t>
            </a:r>
            <a:r>
              <a:rPr sz="2500" i="1" u="heavy" spc="-490" dirty="0">
                <a:uFill>
                  <a:solidFill>
                    <a:srgbClr val="000000"/>
                  </a:solidFill>
                </a:uFill>
                <a:latin typeface="Verdana"/>
                <a:cs typeface="Verdana"/>
              </a:rPr>
              <a:t> </a:t>
            </a:r>
            <a:r>
              <a:rPr sz="2500" i="1" u="heavy" spc="-220" dirty="0">
                <a:uFill>
                  <a:solidFill>
                    <a:srgbClr val="000000"/>
                  </a:solidFill>
                </a:uFill>
                <a:latin typeface="Verdana"/>
                <a:cs typeface="Verdana"/>
              </a:rPr>
              <a:t>do“</a:t>
            </a:r>
            <a:endParaRPr sz="2500">
              <a:latin typeface="Verdana"/>
              <a:cs typeface="Verdana"/>
            </a:endParaRPr>
          </a:p>
          <a:p>
            <a:pPr>
              <a:lnSpc>
                <a:spcPct val="100000"/>
              </a:lnSpc>
              <a:spcBef>
                <a:spcPts val="35"/>
              </a:spcBef>
            </a:pPr>
            <a:endParaRPr sz="2450">
              <a:latin typeface="Times New Roman"/>
              <a:cs typeface="Times New Roman"/>
            </a:endParaRPr>
          </a:p>
          <a:p>
            <a:pPr marL="12700" marR="6350" indent="914400" algn="just">
              <a:lnSpc>
                <a:spcPct val="99800"/>
              </a:lnSpc>
              <a:buChar char="-"/>
              <a:tabLst>
                <a:tab pos="1157605" algn="l"/>
              </a:tabLst>
            </a:pPr>
            <a:r>
              <a:rPr sz="2400" dirty="0">
                <a:latin typeface="Tahoma"/>
                <a:cs typeface="Tahoma"/>
              </a:rPr>
              <a:t>A </a:t>
            </a:r>
            <a:r>
              <a:rPr sz="2400" spc="-5" dirty="0">
                <a:latin typeface="Tahoma"/>
                <a:cs typeface="Tahoma"/>
              </a:rPr>
              <a:t>keyboard and mouse are </a:t>
            </a:r>
            <a:r>
              <a:rPr sz="2400" dirty="0">
                <a:latin typeface="Tahoma"/>
                <a:cs typeface="Tahoma"/>
              </a:rPr>
              <a:t>the </a:t>
            </a:r>
            <a:r>
              <a:rPr sz="2400" spc="-5" dirty="0">
                <a:latin typeface="Tahoma"/>
                <a:cs typeface="Tahoma"/>
              </a:rPr>
              <a:t>standard way </a:t>
            </a:r>
            <a:r>
              <a:rPr sz="2400" dirty="0">
                <a:latin typeface="Tahoma"/>
                <a:cs typeface="Tahoma"/>
              </a:rPr>
              <a:t>to  </a:t>
            </a:r>
            <a:r>
              <a:rPr sz="2400" spc="-5" dirty="0">
                <a:latin typeface="Tahoma"/>
                <a:cs typeface="Tahoma"/>
              </a:rPr>
              <a:t>interact with </a:t>
            </a:r>
            <a:r>
              <a:rPr sz="2400" dirty="0">
                <a:latin typeface="Tahoma"/>
                <a:cs typeface="Tahoma"/>
              </a:rPr>
              <a:t>the </a:t>
            </a:r>
            <a:r>
              <a:rPr sz="2400" spc="-5" dirty="0">
                <a:latin typeface="Tahoma"/>
                <a:cs typeface="Tahoma"/>
              </a:rPr>
              <a:t>computer. </a:t>
            </a:r>
            <a:r>
              <a:rPr sz="2400" dirty="0">
                <a:latin typeface="Tahoma"/>
                <a:cs typeface="Tahoma"/>
              </a:rPr>
              <a:t>Other </a:t>
            </a:r>
            <a:r>
              <a:rPr sz="2400" spc="-5" dirty="0">
                <a:latin typeface="Tahoma"/>
                <a:cs typeface="Tahoma"/>
              </a:rPr>
              <a:t>devices </a:t>
            </a:r>
            <a:r>
              <a:rPr sz="2400" dirty="0">
                <a:latin typeface="Tahoma"/>
                <a:cs typeface="Tahoma"/>
              </a:rPr>
              <a:t>include  </a:t>
            </a:r>
            <a:r>
              <a:rPr sz="2400" spc="-5" dirty="0">
                <a:latin typeface="Tahoma"/>
                <a:cs typeface="Tahoma"/>
              </a:rPr>
              <a:t>joysticks </a:t>
            </a:r>
            <a:r>
              <a:rPr sz="2400" spc="5" dirty="0">
                <a:latin typeface="Tahoma"/>
                <a:cs typeface="Tahoma"/>
              </a:rPr>
              <a:t>and </a:t>
            </a:r>
            <a:r>
              <a:rPr sz="2400" dirty="0">
                <a:latin typeface="Tahoma"/>
                <a:cs typeface="Tahoma"/>
              </a:rPr>
              <a:t>game </a:t>
            </a:r>
            <a:r>
              <a:rPr sz="2400" spc="-5" dirty="0">
                <a:latin typeface="Tahoma"/>
                <a:cs typeface="Tahoma"/>
              </a:rPr>
              <a:t>pads used primarily for games.</a:t>
            </a:r>
            <a:endParaRPr sz="2400">
              <a:latin typeface="Tahoma"/>
              <a:cs typeface="Tahoma"/>
            </a:endParaRPr>
          </a:p>
          <a:p>
            <a:pPr>
              <a:lnSpc>
                <a:spcPct val="100000"/>
              </a:lnSpc>
              <a:spcBef>
                <a:spcPts val="10"/>
              </a:spcBef>
              <a:buFont typeface="Tahoma"/>
              <a:buChar char="-"/>
            </a:pPr>
            <a:endParaRPr sz="2400">
              <a:latin typeface="Times New Roman"/>
              <a:cs typeface="Times New Roman"/>
            </a:endParaRPr>
          </a:p>
          <a:p>
            <a:pPr marL="12700">
              <a:lnSpc>
                <a:spcPct val="100000"/>
              </a:lnSpc>
            </a:pPr>
            <a:r>
              <a:rPr sz="2400" u="heavy" spc="180" dirty="0">
                <a:uFill>
                  <a:solidFill>
                    <a:srgbClr val="000000"/>
                  </a:solidFill>
                </a:uFill>
                <a:latin typeface="Tahoma"/>
                <a:cs typeface="Tahoma"/>
              </a:rPr>
              <a:t>Output </a:t>
            </a:r>
            <a:r>
              <a:rPr sz="2400" u="heavy" spc="165" dirty="0">
                <a:uFill>
                  <a:solidFill>
                    <a:srgbClr val="000000"/>
                  </a:solidFill>
                </a:uFill>
                <a:latin typeface="Tahoma"/>
                <a:cs typeface="Tahoma"/>
              </a:rPr>
              <a:t>Devices </a:t>
            </a:r>
            <a:r>
              <a:rPr sz="2400" u="heavy" spc="160" dirty="0">
                <a:uFill>
                  <a:solidFill>
                    <a:srgbClr val="000000"/>
                  </a:solidFill>
                </a:uFill>
                <a:latin typeface="Tahoma"/>
                <a:cs typeface="Tahoma"/>
              </a:rPr>
              <a:t>-- </a:t>
            </a:r>
            <a:r>
              <a:rPr sz="2500" i="1" u="heavy" spc="-235" dirty="0">
                <a:uFill>
                  <a:solidFill>
                    <a:srgbClr val="000000"/>
                  </a:solidFill>
                </a:uFill>
                <a:latin typeface="Verdana"/>
                <a:cs typeface="Verdana"/>
              </a:rPr>
              <a:t>"How </a:t>
            </a:r>
            <a:r>
              <a:rPr sz="2500" i="1" u="heavy" spc="-160" dirty="0">
                <a:uFill>
                  <a:solidFill>
                    <a:srgbClr val="000000"/>
                  </a:solidFill>
                </a:uFill>
                <a:latin typeface="Verdana"/>
                <a:cs typeface="Verdana"/>
              </a:rPr>
              <a:t>it </a:t>
            </a:r>
            <a:r>
              <a:rPr sz="2500" i="1" u="heavy" spc="-240" dirty="0">
                <a:uFill>
                  <a:solidFill>
                    <a:srgbClr val="000000"/>
                  </a:solidFill>
                </a:uFill>
                <a:latin typeface="Verdana"/>
                <a:cs typeface="Verdana"/>
              </a:rPr>
              <a:t>shows </a:t>
            </a:r>
            <a:r>
              <a:rPr sz="2500" i="1" u="heavy" spc="-245" dirty="0">
                <a:uFill>
                  <a:solidFill>
                    <a:srgbClr val="000000"/>
                  </a:solidFill>
                </a:uFill>
                <a:latin typeface="Verdana"/>
                <a:cs typeface="Verdana"/>
              </a:rPr>
              <a:t>you </a:t>
            </a:r>
            <a:r>
              <a:rPr sz="2500" i="1" u="heavy" spc="-235" dirty="0">
                <a:uFill>
                  <a:solidFill>
                    <a:srgbClr val="000000"/>
                  </a:solidFill>
                </a:uFill>
                <a:latin typeface="Verdana"/>
                <a:cs typeface="Verdana"/>
              </a:rPr>
              <a:t>what </a:t>
            </a:r>
            <a:r>
              <a:rPr sz="2500" i="1" u="heavy" spc="-160" dirty="0">
                <a:uFill>
                  <a:solidFill>
                    <a:srgbClr val="000000"/>
                  </a:solidFill>
                </a:uFill>
                <a:latin typeface="Verdana"/>
                <a:cs typeface="Verdana"/>
              </a:rPr>
              <a:t>it </a:t>
            </a:r>
            <a:r>
              <a:rPr sz="2500" i="1" u="heavy" spc="-185" dirty="0">
                <a:uFill>
                  <a:solidFill>
                    <a:srgbClr val="000000"/>
                  </a:solidFill>
                </a:uFill>
                <a:latin typeface="Verdana"/>
                <a:cs typeface="Verdana"/>
              </a:rPr>
              <a:t>is</a:t>
            </a:r>
            <a:r>
              <a:rPr sz="2500" i="1" u="heavy" spc="-295" dirty="0">
                <a:uFill>
                  <a:solidFill>
                    <a:srgbClr val="000000"/>
                  </a:solidFill>
                </a:uFill>
                <a:latin typeface="Verdana"/>
                <a:cs typeface="Verdana"/>
              </a:rPr>
              <a:t> </a:t>
            </a:r>
            <a:r>
              <a:rPr sz="2500" i="1" u="heavy" spc="-210" dirty="0">
                <a:uFill>
                  <a:solidFill>
                    <a:srgbClr val="000000"/>
                  </a:solidFill>
                </a:uFill>
                <a:latin typeface="Verdana"/>
                <a:cs typeface="Verdana"/>
              </a:rPr>
              <a:t>doing"</a:t>
            </a:r>
            <a:endParaRPr sz="2500">
              <a:latin typeface="Verdana"/>
              <a:cs typeface="Verdana"/>
            </a:endParaRPr>
          </a:p>
          <a:p>
            <a:pPr>
              <a:lnSpc>
                <a:spcPct val="100000"/>
              </a:lnSpc>
              <a:spcBef>
                <a:spcPts val="30"/>
              </a:spcBef>
            </a:pPr>
            <a:endParaRPr sz="2450">
              <a:latin typeface="Times New Roman"/>
              <a:cs typeface="Times New Roman"/>
            </a:endParaRPr>
          </a:p>
          <a:p>
            <a:pPr marL="12700" marR="5080" indent="914400" algn="just">
              <a:lnSpc>
                <a:spcPct val="100000"/>
              </a:lnSpc>
              <a:buChar char="-"/>
              <a:tabLst>
                <a:tab pos="1182370" algn="l"/>
              </a:tabLst>
            </a:pPr>
            <a:r>
              <a:rPr sz="2400" dirty="0">
                <a:latin typeface="Tahoma"/>
                <a:cs typeface="Tahoma"/>
              </a:rPr>
              <a:t>The </a:t>
            </a:r>
            <a:r>
              <a:rPr sz="2400" spc="-5" dirty="0">
                <a:latin typeface="Tahoma"/>
                <a:cs typeface="Tahoma"/>
              </a:rPr>
              <a:t>monitor (the screen) </a:t>
            </a:r>
            <a:r>
              <a:rPr sz="2400" dirty="0">
                <a:latin typeface="Tahoma"/>
                <a:cs typeface="Tahoma"/>
              </a:rPr>
              <a:t>is </a:t>
            </a:r>
            <a:r>
              <a:rPr sz="2400" spc="-5" dirty="0">
                <a:latin typeface="Tahoma"/>
                <a:cs typeface="Tahoma"/>
              </a:rPr>
              <a:t>how </a:t>
            </a:r>
            <a:r>
              <a:rPr sz="2400" dirty="0">
                <a:latin typeface="Tahoma"/>
                <a:cs typeface="Tahoma"/>
              </a:rPr>
              <a:t>the </a:t>
            </a:r>
            <a:r>
              <a:rPr sz="2400" spc="-5" dirty="0">
                <a:latin typeface="Tahoma"/>
                <a:cs typeface="Tahoma"/>
              </a:rPr>
              <a:t>computer  </a:t>
            </a:r>
            <a:r>
              <a:rPr sz="2400" dirty="0">
                <a:latin typeface="Tahoma"/>
                <a:cs typeface="Tahoma"/>
              </a:rPr>
              <a:t>sends </a:t>
            </a:r>
            <a:r>
              <a:rPr sz="2400" spc="-5" dirty="0">
                <a:latin typeface="Tahoma"/>
                <a:cs typeface="Tahoma"/>
              </a:rPr>
              <a:t>information </a:t>
            </a:r>
            <a:r>
              <a:rPr sz="2400" dirty="0">
                <a:latin typeface="Tahoma"/>
                <a:cs typeface="Tahoma"/>
              </a:rPr>
              <a:t>back to </a:t>
            </a:r>
            <a:r>
              <a:rPr sz="2400" spc="-5" dirty="0">
                <a:latin typeface="Tahoma"/>
                <a:cs typeface="Tahoma"/>
              </a:rPr>
              <a:t>you. </a:t>
            </a:r>
            <a:r>
              <a:rPr sz="2400" dirty="0">
                <a:latin typeface="Tahoma"/>
                <a:cs typeface="Tahoma"/>
              </a:rPr>
              <a:t>A </a:t>
            </a:r>
            <a:r>
              <a:rPr sz="2400" spc="-5" dirty="0">
                <a:latin typeface="Tahoma"/>
                <a:cs typeface="Tahoma"/>
              </a:rPr>
              <a:t>printer </a:t>
            </a:r>
            <a:r>
              <a:rPr sz="2400" dirty="0">
                <a:latin typeface="Tahoma"/>
                <a:cs typeface="Tahoma"/>
              </a:rPr>
              <a:t>is </a:t>
            </a:r>
            <a:r>
              <a:rPr sz="2400" spc="-5" dirty="0">
                <a:latin typeface="Tahoma"/>
                <a:cs typeface="Tahoma"/>
              </a:rPr>
              <a:t>also</a:t>
            </a:r>
            <a:r>
              <a:rPr sz="2400" spc="440" dirty="0">
                <a:latin typeface="Tahoma"/>
                <a:cs typeface="Tahoma"/>
              </a:rPr>
              <a:t> </a:t>
            </a:r>
            <a:r>
              <a:rPr sz="2400" dirty="0">
                <a:latin typeface="Tahoma"/>
                <a:cs typeface="Tahoma"/>
              </a:rPr>
              <a:t>an  </a:t>
            </a:r>
            <a:r>
              <a:rPr sz="2400" spc="-5" dirty="0">
                <a:latin typeface="Tahoma"/>
                <a:cs typeface="Tahoma"/>
              </a:rPr>
              <a:t>output</a:t>
            </a:r>
            <a:r>
              <a:rPr sz="2400" spc="-10" dirty="0">
                <a:latin typeface="Tahoma"/>
                <a:cs typeface="Tahoma"/>
              </a:rPr>
              <a:t> </a:t>
            </a:r>
            <a:r>
              <a:rPr sz="2400" spc="-5" dirty="0">
                <a:latin typeface="Tahoma"/>
                <a:cs typeface="Tahoma"/>
              </a:rPr>
              <a:t>device.</a:t>
            </a:r>
            <a:endParaRPr sz="2400">
              <a:latin typeface="Tahoma"/>
              <a:cs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533" y="-255998"/>
            <a:ext cx="7769867" cy="1637884"/>
          </a:xfrm>
          <a:prstGeom prst="rect">
            <a:avLst/>
          </a:prstGeom>
        </p:spPr>
        <p:txBody>
          <a:bodyPr vert="horz" wrap="square" lIns="0" tIns="12700" rIns="0" bIns="0" rtlCol="0">
            <a:spAutoFit/>
          </a:bodyPr>
          <a:lstStyle/>
          <a:p>
            <a:pPr marL="12700">
              <a:lnSpc>
                <a:spcPct val="100000"/>
              </a:lnSpc>
              <a:spcBef>
                <a:spcPts val="100"/>
              </a:spcBef>
            </a:pPr>
            <a:br>
              <a:rPr lang="en-US" spc="265" dirty="0"/>
            </a:br>
            <a:r>
              <a:rPr spc="265" dirty="0"/>
              <a:t>Hardware</a:t>
            </a:r>
            <a:r>
              <a:rPr spc="-130" dirty="0"/>
              <a:t> </a:t>
            </a:r>
            <a:r>
              <a:rPr spc="250" dirty="0"/>
              <a:t>Components</a:t>
            </a:r>
          </a:p>
        </p:txBody>
      </p:sp>
      <p:sp>
        <p:nvSpPr>
          <p:cNvPr id="3" name="object 3"/>
          <p:cNvSpPr txBox="1"/>
          <p:nvPr/>
        </p:nvSpPr>
        <p:spPr>
          <a:xfrm>
            <a:off x="1144009" y="1933447"/>
            <a:ext cx="5926455" cy="4553585"/>
          </a:xfrm>
          <a:prstGeom prst="rect">
            <a:avLst/>
          </a:prstGeom>
        </p:spPr>
        <p:txBody>
          <a:bodyPr vert="horz" wrap="square" lIns="0" tIns="12700" rIns="0" bIns="0" rtlCol="0">
            <a:spAutoFit/>
          </a:bodyPr>
          <a:lstStyle/>
          <a:p>
            <a:pPr marL="12700">
              <a:lnSpc>
                <a:spcPct val="100000"/>
              </a:lnSpc>
              <a:spcBef>
                <a:spcPts val="100"/>
              </a:spcBef>
            </a:pPr>
            <a:r>
              <a:rPr sz="2400" u="heavy" spc="200" dirty="0">
                <a:uFill>
                  <a:solidFill>
                    <a:srgbClr val="000000"/>
                  </a:solidFill>
                </a:uFill>
                <a:latin typeface="Tahoma"/>
                <a:cs typeface="Tahoma"/>
              </a:rPr>
              <a:t>INPUT</a:t>
            </a:r>
            <a:r>
              <a:rPr sz="2400" u="heavy" spc="-55" dirty="0">
                <a:uFill>
                  <a:solidFill>
                    <a:srgbClr val="000000"/>
                  </a:solidFill>
                </a:uFill>
                <a:latin typeface="Tahoma"/>
                <a:cs typeface="Tahoma"/>
              </a:rPr>
              <a:t> </a:t>
            </a:r>
            <a:r>
              <a:rPr sz="2400" u="heavy" spc="170" dirty="0">
                <a:uFill>
                  <a:solidFill>
                    <a:srgbClr val="000000"/>
                  </a:solidFill>
                </a:uFill>
                <a:latin typeface="Tahoma"/>
                <a:cs typeface="Tahoma"/>
              </a:rPr>
              <a:t>DEVICES</a:t>
            </a:r>
            <a:endParaRPr sz="2400" dirty="0">
              <a:latin typeface="Tahoma"/>
              <a:cs typeface="Tahoma"/>
            </a:endParaRPr>
          </a:p>
          <a:p>
            <a:pPr>
              <a:lnSpc>
                <a:spcPct val="100000"/>
              </a:lnSpc>
              <a:spcBef>
                <a:spcPts val="50"/>
              </a:spcBef>
            </a:pPr>
            <a:endParaRPr sz="3450" dirty="0">
              <a:latin typeface="Times New Roman"/>
              <a:cs typeface="Times New Roman"/>
            </a:endParaRPr>
          </a:p>
          <a:p>
            <a:pPr marL="355600" indent="-342900">
              <a:lnSpc>
                <a:spcPct val="100000"/>
              </a:lnSpc>
              <a:buClr>
                <a:srgbClr val="996565"/>
              </a:buClr>
              <a:buSzPct val="79166"/>
              <a:buFont typeface="Microsoft Sans Serif"/>
              <a:buChar char="•"/>
              <a:tabLst>
                <a:tab pos="354965" algn="l"/>
                <a:tab pos="355600" algn="l"/>
              </a:tabLst>
            </a:pPr>
            <a:r>
              <a:rPr sz="2400" spc="135" dirty="0">
                <a:latin typeface="Tahoma"/>
                <a:cs typeface="Tahoma"/>
              </a:rPr>
              <a:t>The</a:t>
            </a:r>
            <a:r>
              <a:rPr sz="2400" spc="-45" dirty="0">
                <a:latin typeface="Tahoma"/>
                <a:cs typeface="Tahoma"/>
              </a:rPr>
              <a:t> </a:t>
            </a:r>
            <a:r>
              <a:rPr sz="2400" spc="195" dirty="0">
                <a:latin typeface="Tahoma"/>
                <a:cs typeface="Tahoma"/>
              </a:rPr>
              <a:t>Mouse</a:t>
            </a:r>
            <a:endParaRPr sz="2400" dirty="0">
              <a:latin typeface="Tahoma"/>
              <a:cs typeface="Tahoma"/>
            </a:endParaRPr>
          </a:p>
          <a:p>
            <a:pPr marL="756285" lvl="1" indent="-286385">
              <a:lnSpc>
                <a:spcPct val="100000"/>
              </a:lnSpc>
              <a:spcBef>
                <a:spcPts val="565"/>
              </a:spcBef>
              <a:buClr>
                <a:srgbClr val="99CCFF"/>
              </a:buClr>
              <a:buSzPct val="70833"/>
              <a:buFont typeface="Microsoft Sans Serif"/>
              <a:buChar char="•"/>
              <a:tabLst>
                <a:tab pos="756920" algn="l"/>
              </a:tabLst>
            </a:pPr>
            <a:r>
              <a:rPr sz="2400" spc="-5" dirty="0">
                <a:latin typeface="Tahoma"/>
                <a:cs typeface="Tahoma"/>
              </a:rPr>
              <a:t>Used </a:t>
            </a:r>
            <a:r>
              <a:rPr sz="2400" dirty="0">
                <a:latin typeface="Tahoma"/>
                <a:cs typeface="Tahoma"/>
              </a:rPr>
              <a:t>to </a:t>
            </a:r>
            <a:r>
              <a:rPr sz="2400" spc="-5" dirty="0">
                <a:latin typeface="Tahoma"/>
                <a:cs typeface="Tahoma"/>
              </a:rPr>
              <a:t>‘drive’ Microsoft</a:t>
            </a:r>
            <a:r>
              <a:rPr sz="2400" spc="5" dirty="0">
                <a:latin typeface="Tahoma"/>
                <a:cs typeface="Tahoma"/>
              </a:rPr>
              <a:t> </a:t>
            </a:r>
            <a:r>
              <a:rPr sz="2400" spc="-5" dirty="0">
                <a:latin typeface="Tahoma"/>
                <a:cs typeface="Tahoma"/>
              </a:rPr>
              <a:t>Windows</a:t>
            </a:r>
            <a:endParaRPr sz="2400" dirty="0">
              <a:latin typeface="Tahoma"/>
              <a:cs typeface="Tahoma"/>
            </a:endParaRPr>
          </a:p>
          <a:p>
            <a:pPr marL="355600" indent="-342900">
              <a:lnSpc>
                <a:spcPct val="100000"/>
              </a:lnSpc>
              <a:spcBef>
                <a:spcPts val="575"/>
              </a:spcBef>
              <a:buClr>
                <a:srgbClr val="996565"/>
              </a:buClr>
              <a:buSzPct val="79166"/>
              <a:buFont typeface="Microsoft Sans Serif"/>
              <a:buChar char="•"/>
              <a:tabLst>
                <a:tab pos="354965" algn="l"/>
                <a:tab pos="355600" algn="l"/>
              </a:tabLst>
            </a:pPr>
            <a:r>
              <a:rPr sz="2400" spc="135" dirty="0">
                <a:latin typeface="Tahoma"/>
                <a:cs typeface="Tahoma"/>
              </a:rPr>
              <a:t>The</a:t>
            </a:r>
            <a:r>
              <a:rPr sz="2400" spc="-45" dirty="0">
                <a:latin typeface="Tahoma"/>
                <a:cs typeface="Tahoma"/>
              </a:rPr>
              <a:t> </a:t>
            </a:r>
            <a:r>
              <a:rPr sz="2400" spc="185" dirty="0">
                <a:latin typeface="Tahoma"/>
                <a:cs typeface="Tahoma"/>
              </a:rPr>
              <a:t>Keyboard</a:t>
            </a:r>
            <a:endParaRPr sz="2400" dirty="0">
              <a:latin typeface="Tahoma"/>
              <a:cs typeface="Tahoma"/>
            </a:endParaRPr>
          </a:p>
          <a:p>
            <a:pPr marL="756285" marR="302895" lvl="1" indent="-286385">
              <a:lnSpc>
                <a:spcPct val="99800"/>
              </a:lnSpc>
              <a:spcBef>
                <a:spcPts val="570"/>
              </a:spcBef>
              <a:buClr>
                <a:srgbClr val="99CCFF"/>
              </a:buClr>
              <a:buSzPct val="70833"/>
              <a:buFont typeface="Microsoft Sans Serif"/>
              <a:buChar char="•"/>
              <a:tabLst>
                <a:tab pos="756920" algn="l"/>
              </a:tabLst>
            </a:pPr>
            <a:r>
              <a:rPr sz="2400" dirty="0">
                <a:latin typeface="Tahoma"/>
                <a:cs typeface="Tahoma"/>
              </a:rPr>
              <a:t>The </a:t>
            </a:r>
            <a:r>
              <a:rPr sz="2400" spc="-5" dirty="0">
                <a:latin typeface="Tahoma"/>
                <a:cs typeface="Tahoma"/>
              </a:rPr>
              <a:t>keyboard </a:t>
            </a:r>
            <a:r>
              <a:rPr sz="2400" dirty="0">
                <a:latin typeface="Tahoma"/>
                <a:cs typeface="Tahoma"/>
              </a:rPr>
              <a:t>is </a:t>
            </a:r>
            <a:r>
              <a:rPr sz="2400" spc="-5" dirty="0">
                <a:latin typeface="Tahoma"/>
                <a:cs typeface="Tahoma"/>
              </a:rPr>
              <a:t>still the commonest  way </a:t>
            </a:r>
            <a:r>
              <a:rPr sz="2400" dirty="0">
                <a:latin typeface="Tahoma"/>
                <a:cs typeface="Tahoma"/>
              </a:rPr>
              <a:t>of </a:t>
            </a:r>
            <a:r>
              <a:rPr sz="2400" spc="-5" dirty="0">
                <a:latin typeface="Tahoma"/>
                <a:cs typeface="Tahoma"/>
              </a:rPr>
              <a:t>entering information into </a:t>
            </a:r>
            <a:r>
              <a:rPr sz="2400" dirty="0">
                <a:latin typeface="Tahoma"/>
                <a:cs typeface="Tahoma"/>
              </a:rPr>
              <a:t>a  </a:t>
            </a:r>
            <a:r>
              <a:rPr sz="2400" spc="-5" dirty="0">
                <a:latin typeface="Tahoma"/>
                <a:cs typeface="Tahoma"/>
              </a:rPr>
              <a:t>computer</a:t>
            </a:r>
            <a:endParaRPr sz="2400" dirty="0">
              <a:latin typeface="Tahoma"/>
              <a:cs typeface="Tahoma"/>
            </a:endParaRPr>
          </a:p>
          <a:p>
            <a:pPr marL="355600" indent="-342900">
              <a:lnSpc>
                <a:spcPct val="100000"/>
              </a:lnSpc>
              <a:spcBef>
                <a:spcPts val="575"/>
              </a:spcBef>
              <a:buClr>
                <a:srgbClr val="996565"/>
              </a:buClr>
              <a:buSzPct val="79166"/>
              <a:buFont typeface="Microsoft Sans Serif"/>
              <a:buChar char="•"/>
              <a:tabLst>
                <a:tab pos="354965" algn="l"/>
                <a:tab pos="355600" algn="l"/>
              </a:tabLst>
            </a:pPr>
            <a:r>
              <a:rPr sz="2400" spc="160" dirty="0">
                <a:latin typeface="Tahoma"/>
                <a:cs typeface="Tahoma"/>
              </a:rPr>
              <a:t>Tracker</a:t>
            </a:r>
            <a:r>
              <a:rPr sz="2400" spc="-45" dirty="0">
                <a:latin typeface="Tahoma"/>
                <a:cs typeface="Tahoma"/>
              </a:rPr>
              <a:t> </a:t>
            </a:r>
            <a:r>
              <a:rPr sz="2400" spc="175" dirty="0">
                <a:latin typeface="Tahoma"/>
                <a:cs typeface="Tahoma"/>
              </a:rPr>
              <a:t>Balls</a:t>
            </a:r>
            <a:endParaRPr sz="2400" dirty="0">
              <a:latin typeface="Tahoma"/>
              <a:cs typeface="Tahoma"/>
            </a:endParaRPr>
          </a:p>
          <a:p>
            <a:pPr marL="756285" marR="5080" lvl="1" indent="-286385">
              <a:lnSpc>
                <a:spcPct val="100000"/>
              </a:lnSpc>
              <a:spcBef>
                <a:spcPts val="565"/>
              </a:spcBef>
              <a:buClr>
                <a:srgbClr val="99CCFF"/>
              </a:buClr>
              <a:buSzPct val="70833"/>
              <a:buFont typeface="Microsoft Sans Serif"/>
              <a:buChar char="•"/>
              <a:tabLst>
                <a:tab pos="756920" algn="l"/>
              </a:tabLst>
            </a:pPr>
            <a:r>
              <a:rPr sz="2400" dirty="0">
                <a:latin typeface="Tahoma"/>
                <a:cs typeface="Tahoma"/>
              </a:rPr>
              <a:t>an </a:t>
            </a:r>
            <a:r>
              <a:rPr sz="2400" spc="-5" dirty="0">
                <a:latin typeface="Tahoma"/>
                <a:cs typeface="Tahoma"/>
              </a:rPr>
              <a:t>alternative </a:t>
            </a:r>
            <a:r>
              <a:rPr sz="2400" dirty="0">
                <a:latin typeface="Tahoma"/>
                <a:cs typeface="Tahoma"/>
              </a:rPr>
              <a:t>to </a:t>
            </a:r>
            <a:r>
              <a:rPr sz="2400" spc="-5" dirty="0">
                <a:latin typeface="Tahoma"/>
                <a:cs typeface="Tahoma"/>
              </a:rPr>
              <a:t>the traditional mouse  </a:t>
            </a:r>
            <a:r>
              <a:rPr sz="2400" dirty="0">
                <a:latin typeface="Tahoma"/>
                <a:cs typeface="Tahoma"/>
              </a:rPr>
              <a:t>and </a:t>
            </a:r>
            <a:r>
              <a:rPr sz="2400" spc="-5" dirty="0">
                <a:latin typeface="Tahoma"/>
                <a:cs typeface="Tahoma"/>
              </a:rPr>
              <a:t>often used </a:t>
            </a:r>
            <a:r>
              <a:rPr sz="2400" dirty="0">
                <a:latin typeface="Tahoma"/>
                <a:cs typeface="Tahoma"/>
              </a:rPr>
              <a:t>by </a:t>
            </a:r>
            <a:r>
              <a:rPr sz="2400" spc="-5" dirty="0">
                <a:latin typeface="Tahoma"/>
                <a:cs typeface="Tahoma"/>
              </a:rPr>
              <a:t>graphic</a:t>
            </a:r>
            <a:r>
              <a:rPr sz="2400" spc="-15" dirty="0">
                <a:latin typeface="Tahoma"/>
                <a:cs typeface="Tahoma"/>
              </a:rPr>
              <a:t> </a:t>
            </a:r>
            <a:r>
              <a:rPr sz="2400" spc="-5" dirty="0">
                <a:latin typeface="Tahoma"/>
                <a:cs typeface="Tahoma"/>
              </a:rPr>
              <a:t>designers</a:t>
            </a:r>
            <a:endParaRPr sz="2400" dirty="0">
              <a:latin typeface="Tahoma"/>
              <a:cs typeface="Tahoma"/>
            </a:endParaRPr>
          </a:p>
        </p:txBody>
      </p:sp>
      <p:sp>
        <p:nvSpPr>
          <p:cNvPr id="4" name="object 4"/>
          <p:cNvSpPr/>
          <p:nvPr/>
        </p:nvSpPr>
        <p:spPr>
          <a:xfrm>
            <a:off x="7086600" y="3276600"/>
            <a:ext cx="2103120" cy="24384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781800" y="2084832"/>
            <a:ext cx="1905000" cy="122834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239000" y="5486400"/>
            <a:ext cx="1676400" cy="13716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533" y="-255998"/>
            <a:ext cx="7693667" cy="1637884"/>
          </a:xfrm>
          <a:prstGeom prst="rect">
            <a:avLst/>
          </a:prstGeom>
        </p:spPr>
        <p:txBody>
          <a:bodyPr vert="horz" wrap="square" lIns="0" tIns="12700" rIns="0" bIns="0" rtlCol="0">
            <a:spAutoFit/>
          </a:bodyPr>
          <a:lstStyle/>
          <a:p>
            <a:pPr marL="12700">
              <a:lnSpc>
                <a:spcPct val="100000"/>
              </a:lnSpc>
              <a:spcBef>
                <a:spcPts val="100"/>
              </a:spcBef>
            </a:pPr>
            <a:br>
              <a:rPr lang="en-US" spc="265" dirty="0"/>
            </a:br>
            <a:r>
              <a:rPr spc="265" dirty="0"/>
              <a:t>Hardware</a:t>
            </a:r>
            <a:r>
              <a:rPr spc="-130" dirty="0"/>
              <a:t> </a:t>
            </a:r>
            <a:r>
              <a:rPr spc="250" dirty="0"/>
              <a:t>Components</a:t>
            </a:r>
          </a:p>
        </p:txBody>
      </p:sp>
      <p:sp>
        <p:nvSpPr>
          <p:cNvPr id="3" name="object 3"/>
          <p:cNvSpPr txBox="1"/>
          <p:nvPr/>
        </p:nvSpPr>
        <p:spPr>
          <a:xfrm>
            <a:off x="1066800" y="1600200"/>
            <a:ext cx="6247765" cy="3844642"/>
          </a:xfrm>
          <a:prstGeom prst="rect">
            <a:avLst/>
          </a:prstGeom>
        </p:spPr>
        <p:txBody>
          <a:bodyPr vert="horz" wrap="square" lIns="0" tIns="73660" rIns="0" bIns="0" rtlCol="0">
            <a:spAutoFit/>
          </a:bodyPr>
          <a:lstStyle/>
          <a:p>
            <a:pPr marL="12700">
              <a:lnSpc>
                <a:spcPct val="100000"/>
              </a:lnSpc>
              <a:spcBef>
                <a:spcPts val="580"/>
              </a:spcBef>
            </a:pPr>
            <a:r>
              <a:rPr sz="2000" u="heavy" spc="170" dirty="0">
                <a:uFill>
                  <a:solidFill>
                    <a:srgbClr val="000000"/>
                  </a:solidFill>
                </a:uFill>
                <a:latin typeface="Tahoma"/>
                <a:cs typeface="Tahoma"/>
              </a:rPr>
              <a:t>INPUT</a:t>
            </a:r>
            <a:r>
              <a:rPr sz="2000" u="heavy" spc="-50" dirty="0">
                <a:uFill>
                  <a:solidFill>
                    <a:srgbClr val="000000"/>
                  </a:solidFill>
                </a:uFill>
                <a:latin typeface="Tahoma"/>
                <a:cs typeface="Tahoma"/>
              </a:rPr>
              <a:t> </a:t>
            </a:r>
            <a:r>
              <a:rPr sz="2000" u="heavy" spc="140" dirty="0">
                <a:uFill>
                  <a:solidFill>
                    <a:srgbClr val="000000"/>
                  </a:solidFill>
                </a:uFill>
                <a:latin typeface="Tahoma"/>
                <a:cs typeface="Tahoma"/>
              </a:rPr>
              <a:t>DEVICES</a:t>
            </a:r>
            <a:endParaRPr sz="2000" dirty="0">
              <a:latin typeface="Tahoma"/>
              <a:cs typeface="Tahoma"/>
            </a:endParaRPr>
          </a:p>
          <a:p>
            <a:pPr marL="355600" indent="-342900">
              <a:lnSpc>
                <a:spcPct val="100000"/>
              </a:lnSpc>
              <a:spcBef>
                <a:spcPts val="480"/>
              </a:spcBef>
              <a:buClr>
                <a:srgbClr val="996565"/>
              </a:buClr>
              <a:buSzPct val="80000"/>
              <a:buFont typeface="Microsoft Sans Serif"/>
              <a:buChar char="•"/>
              <a:tabLst>
                <a:tab pos="354965" algn="l"/>
                <a:tab pos="355600" algn="l"/>
              </a:tabLst>
            </a:pPr>
            <a:r>
              <a:rPr sz="2000" spc="140" dirty="0">
                <a:latin typeface="Tahoma"/>
                <a:cs typeface="Tahoma"/>
              </a:rPr>
              <a:t>Scanners</a:t>
            </a:r>
            <a:endParaRPr sz="2000" dirty="0">
              <a:latin typeface="Tahoma"/>
              <a:cs typeface="Tahoma"/>
            </a:endParaRPr>
          </a:p>
          <a:p>
            <a:pPr marL="756285" marR="5080" lvl="1" indent="-286385" algn="just">
              <a:lnSpc>
                <a:spcPct val="100000"/>
              </a:lnSpc>
              <a:spcBef>
                <a:spcPts val="465"/>
              </a:spcBef>
              <a:buClr>
                <a:srgbClr val="99CCFF"/>
              </a:buClr>
              <a:buSzPct val="70000"/>
              <a:buFont typeface="Microsoft Sans Serif"/>
              <a:buChar char="•"/>
              <a:tabLst>
                <a:tab pos="756920" algn="l"/>
              </a:tabLst>
            </a:pPr>
            <a:r>
              <a:rPr sz="2000" dirty="0">
                <a:latin typeface="Tahoma"/>
                <a:cs typeface="Tahoma"/>
              </a:rPr>
              <a:t>A </a:t>
            </a:r>
            <a:r>
              <a:rPr sz="2000" spc="-5" dirty="0">
                <a:latin typeface="Tahoma"/>
                <a:cs typeface="Tahoma"/>
              </a:rPr>
              <a:t>scanner </a:t>
            </a:r>
            <a:r>
              <a:rPr sz="2000" dirty="0">
                <a:latin typeface="Tahoma"/>
                <a:cs typeface="Tahoma"/>
              </a:rPr>
              <a:t>allows you to </a:t>
            </a:r>
            <a:r>
              <a:rPr sz="2000" spc="-5" dirty="0">
                <a:latin typeface="Tahoma"/>
                <a:cs typeface="Tahoma"/>
              </a:rPr>
              <a:t>scan printed material  </a:t>
            </a:r>
            <a:r>
              <a:rPr sz="2000" dirty="0">
                <a:latin typeface="Tahoma"/>
                <a:cs typeface="Tahoma"/>
              </a:rPr>
              <a:t>and </a:t>
            </a:r>
            <a:r>
              <a:rPr sz="2000" spc="-5" dirty="0">
                <a:latin typeface="Tahoma"/>
                <a:cs typeface="Tahoma"/>
              </a:rPr>
              <a:t>convert it into </a:t>
            </a:r>
            <a:r>
              <a:rPr sz="2000" dirty="0">
                <a:latin typeface="Tahoma"/>
                <a:cs typeface="Tahoma"/>
              </a:rPr>
              <a:t>a </a:t>
            </a:r>
            <a:r>
              <a:rPr sz="2000" spc="-5" dirty="0">
                <a:latin typeface="Tahoma"/>
                <a:cs typeface="Tahoma"/>
              </a:rPr>
              <a:t>file format that </a:t>
            </a:r>
            <a:r>
              <a:rPr sz="2000" dirty="0">
                <a:latin typeface="Tahoma"/>
                <a:cs typeface="Tahoma"/>
              </a:rPr>
              <a:t>may </a:t>
            </a:r>
            <a:r>
              <a:rPr sz="2000" spc="-10" dirty="0">
                <a:latin typeface="Tahoma"/>
                <a:cs typeface="Tahoma"/>
              </a:rPr>
              <a:t>be  </a:t>
            </a:r>
            <a:r>
              <a:rPr sz="2000" spc="-5" dirty="0">
                <a:latin typeface="Tahoma"/>
                <a:cs typeface="Tahoma"/>
              </a:rPr>
              <a:t>used within </a:t>
            </a:r>
            <a:r>
              <a:rPr sz="2000" dirty="0">
                <a:latin typeface="Tahoma"/>
                <a:cs typeface="Tahoma"/>
              </a:rPr>
              <a:t>the</a:t>
            </a:r>
            <a:r>
              <a:rPr sz="2000" spc="-5" dirty="0">
                <a:latin typeface="Tahoma"/>
                <a:cs typeface="Tahoma"/>
              </a:rPr>
              <a:t> PC</a:t>
            </a:r>
            <a:endParaRPr sz="2000" dirty="0">
              <a:latin typeface="Tahoma"/>
              <a:cs typeface="Tahoma"/>
            </a:endParaRPr>
          </a:p>
          <a:p>
            <a:pPr marL="355600" indent="-342900">
              <a:lnSpc>
                <a:spcPct val="100000"/>
              </a:lnSpc>
              <a:spcBef>
                <a:spcPts val="470"/>
              </a:spcBef>
              <a:buClr>
                <a:srgbClr val="996565"/>
              </a:buClr>
              <a:buSzPct val="80000"/>
              <a:buFont typeface="Microsoft Sans Serif"/>
              <a:buChar char="•"/>
              <a:tabLst>
                <a:tab pos="354965" algn="l"/>
                <a:tab pos="355600" algn="l"/>
              </a:tabLst>
            </a:pPr>
            <a:r>
              <a:rPr sz="2000" spc="155" dirty="0">
                <a:latin typeface="Tahoma"/>
                <a:cs typeface="Tahoma"/>
              </a:rPr>
              <a:t>Light</a:t>
            </a:r>
            <a:r>
              <a:rPr sz="2000" spc="-60" dirty="0">
                <a:latin typeface="Tahoma"/>
                <a:cs typeface="Tahoma"/>
              </a:rPr>
              <a:t> </a:t>
            </a:r>
            <a:r>
              <a:rPr sz="2000" spc="155" dirty="0">
                <a:latin typeface="Tahoma"/>
                <a:cs typeface="Tahoma"/>
              </a:rPr>
              <a:t>Pens</a:t>
            </a:r>
            <a:endParaRPr sz="2000" dirty="0">
              <a:latin typeface="Tahoma"/>
              <a:cs typeface="Tahoma"/>
            </a:endParaRPr>
          </a:p>
          <a:p>
            <a:pPr marL="756285" marR="5715" lvl="1" indent="-286385" algn="just">
              <a:lnSpc>
                <a:spcPct val="100000"/>
              </a:lnSpc>
              <a:spcBef>
                <a:spcPts val="480"/>
              </a:spcBef>
              <a:buClr>
                <a:srgbClr val="99CCFF"/>
              </a:buClr>
              <a:buSzPct val="70000"/>
              <a:buFont typeface="Microsoft Sans Serif"/>
              <a:buChar char="•"/>
              <a:tabLst>
                <a:tab pos="756920" algn="l"/>
              </a:tabLst>
            </a:pPr>
            <a:r>
              <a:rPr sz="2000" spc="-5" dirty="0">
                <a:latin typeface="Tahoma"/>
                <a:cs typeface="Tahoma"/>
              </a:rPr>
              <a:t>Used </a:t>
            </a:r>
            <a:r>
              <a:rPr sz="2000" dirty="0">
                <a:latin typeface="Tahoma"/>
                <a:cs typeface="Tahoma"/>
              </a:rPr>
              <a:t>to </a:t>
            </a:r>
            <a:r>
              <a:rPr sz="2000" spc="-5" dirty="0">
                <a:latin typeface="Tahoma"/>
                <a:cs typeface="Tahoma"/>
              </a:rPr>
              <a:t>allow users </a:t>
            </a:r>
            <a:r>
              <a:rPr sz="2000" dirty="0">
                <a:latin typeface="Tahoma"/>
                <a:cs typeface="Tahoma"/>
              </a:rPr>
              <a:t>to </a:t>
            </a:r>
            <a:r>
              <a:rPr sz="2000" spc="-5" dirty="0">
                <a:latin typeface="Tahoma"/>
                <a:cs typeface="Tahoma"/>
              </a:rPr>
              <a:t>point </a:t>
            </a:r>
            <a:r>
              <a:rPr sz="2000" dirty="0">
                <a:latin typeface="Tahoma"/>
                <a:cs typeface="Tahoma"/>
              </a:rPr>
              <a:t>to </a:t>
            </a:r>
            <a:r>
              <a:rPr sz="2000" spc="-5" dirty="0">
                <a:latin typeface="Tahoma"/>
                <a:cs typeface="Tahoma"/>
              </a:rPr>
              <a:t>areas </a:t>
            </a:r>
            <a:r>
              <a:rPr sz="2000" dirty="0">
                <a:latin typeface="Tahoma"/>
                <a:cs typeface="Tahoma"/>
              </a:rPr>
              <a:t>on a  </a:t>
            </a:r>
            <a:r>
              <a:rPr sz="2000" spc="-5" dirty="0">
                <a:latin typeface="Tahoma"/>
                <a:cs typeface="Tahoma"/>
              </a:rPr>
              <a:t>screen</a:t>
            </a:r>
            <a:endParaRPr sz="2000" dirty="0">
              <a:latin typeface="Tahoma"/>
              <a:cs typeface="Tahoma"/>
            </a:endParaRPr>
          </a:p>
          <a:p>
            <a:pPr marL="355600" indent="-342900">
              <a:lnSpc>
                <a:spcPct val="100000"/>
              </a:lnSpc>
              <a:spcBef>
                <a:spcPts val="465"/>
              </a:spcBef>
              <a:buClr>
                <a:srgbClr val="996565"/>
              </a:buClr>
              <a:buSzPct val="80000"/>
              <a:buFont typeface="Microsoft Sans Serif"/>
              <a:buChar char="•"/>
              <a:tabLst>
                <a:tab pos="354965" algn="l"/>
                <a:tab pos="355600" algn="l"/>
              </a:tabLst>
            </a:pPr>
            <a:r>
              <a:rPr sz="2000" spc="150" dirty="0">
                <a:latin typeface="Tahoma"/>
                <a:cs typeface="Tahoma"/>
              </a:rPr>
              <a:t>Joysticks</a:t>
            </a:r>
            <a:endParaRPr sz="2000" dirty="0">
              <a:latin typeface="Tahoma"/>
              <a:cs typeface="Tahoma"/>
            </a:endParaRPr>
          </a:p>
          <a:p>
            <a:pPr marL="756285" marR="5080" lvl="1" indent="-286385" algn="just">
              <a:lnSpc>
                <a:spcPct val="100000"/>
              </a:lnSpc>
              <a:spcBef>
                <a:spcPts val="480"/>
              </a:spcBef>
              <a:buClr>
                <a:srgbClr val="99CCFF"/>
              </a:buClr>
              <a:buSzPct val="70000"/>
              <a:buFont typeface="Microsoft Sans Serif"/>
              <a:buChar char="•"/>
              <a:tabLst>
                <a:tab pos="756920" algn="l"/>
              </a:tabLst>
            </a:pPr>
            <a:r>
              <a:rPr sz="2000" spc="-5" dirty="0">
                <a:latin typeface="Tahoma"/>
                <a:cs typeface="Tahoma"/>
              </a:rPr>
              <a:t>Many games require </a:t>
            </a:r>
            <a:r>
              <a:rPr sz="2000" dirty="0">
                <a:latin typeface="Tahoma"/>
                <a:cs typeface="Tahoma"/>
              </a:rPr>
              <a:t>a </a:t>
            </a:r>
            <a:r>
              <a:rPr sz="2000" spc="-5" dirty="0">
                <a:latin typeface="Tahoma"/>
                <a:cs typeface="Tahoma"/>
              </a:rPr>
              <a:t>joystick </a:t>
            </a:r>
            <a:r>
              <a:rPr sz="2000" dirty="0">
                <a:latin typeface="Tahoma"/>
                <a:cs typeface="Tahoma"/>
              </a:rPr>
              <a:t>for the </a:t>
            </a:r>
            <a:r>
              <a:rPr sz="2000" spc="-10" dirty="0">
                <a:latin typeface="Tahoma"/>
                <a:cs typeface="Tahoma"/>
              </a:rPr>
              <a:t>proper  </a:t>
            </a:r>
            <a:r>
              <a:rPr sz="2000" spc="-5" dirty="0">
                <a:latin typeface="Tahoma"/>
                <a:cs typeface="Tahoma"/>
              </a:rPr>
              <a:t>playing </a:t>
            </a:r>
            <a:r>
              <a:rPr sz="2000" dirty="0">
                <a:latin typeface="Tahoma"/>
                <a:cs typeface="Tahoma"/>
              </a:rPr>
              <a:t>of the</a:t>
            </a:r>
            <a:r>
              <a:rPr sz="2000" spc="-25" dirty="0">
                <a:latin typeface="Tahoma"/>
                <a:cs typeface="Tahoma"/>
              </a:rPr>
              <a:t> </a:t>
            </a:r>
            <a:r>
              <a:rPr sz="2000" spc="-5" dirty="0">
                <a:latin typeface="Tahoma"/>
                <a:cs typeface="Tahoma"/>
              </a:rPr>
              <a:t>game</a:t>
            </a:r>
            <a:endParaRPr sz="2000" dirty="0">
              <a:latin typeface="Tahoma"/>
              <a:cs typeface="Tahoma"/>
            </a:endParaRPr>
          </a:p>
        </p:txBody>
      </p:sp>
      <p:sp>
        <p:nvSpPr>
          <p:cNvPr id="4" name="object 4"/>
          <p:cNvSpPr/>
          <p:nvPr/>
        </p:nvSpPr>
        <p:spPr>
          <a:xfrm>
            <a:off x="7772400" y="5029200"/>
            <a:ext cx="2057400" cy="14478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870899" y="3490437"/>
            <a:ext cx="1371600" cy="118871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7772400" y="1981200"/>
            <a:ext cx="1466088" cy="12954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533" y="-255998"/>
            <a:ext cx="7465067" cy="1637884"/>
          </a:xfrm>
          <a:prstGeom prst="rect">
            <a:avLst/>
          </a:prstGeom>
        </p:spPr>
        <p:txBody>
          <a:bodyPr vert="horz" wrap="square" lIns="0" tIns="12700" rIns="0" bIns="0" rtlCol="0">
            <a:spAutoFit/>
          </a:bodyPr>
          <a:lstStyle/>
          <a:p>
            <a:pPr marL="12700">
              <a:lnSpc>
                <a:spcPct val="100000"/>
              </a:lnSpc>
              <a:spcBef>
                <a:spcPts val="100"/>
              </a:spcBef>
            </a:pPr>
            <a:br>
              <a:rPr lang="en-US" spc="265" dirty="0"/>
            </a:br>
            <a:r>
              <a:rPr spc="265" dirty="0"/>
              <a:t>Hardware</a:t>
            </a:r>
            <a:r>
              <a:rPr spc="-130" dirty="0"/>
              <a:t> </a:t>
            </a:r>
            <a:r>
              <a:rPr spc="250" dirty="0"/>
              <a:t>Components</a:t>
            </a:r>
          </a:p>
        </p:txBody>
      </p:sp>
      <p:sp>
        <p:nvSpPr>
          <p:cNvPr id="3" name="object 3"/>
          <p:cNvSpPr txBox="1"/>
          <p:nvPr/>
        </p:nvSpPr>
        <p:spPr>
          <a:xfrm>
            <a:off x="991609" y="1938019"/>
            <a:ext cx="6628765" cy="4114800"/>
          </a:xfrm>
          <a:prstGeom prst="rect">
            <a:avLst/>
          </a:prstGeom>
        </p:spPr>
        <p:txBody>
          <a:bodyPr vert="horz" wrap="square" lIns="0" tIns="83820" rIns="0" bIns="0" rtlCol="0">
            <a:spAutoFit/>
          </a:bodyPr>
          <a:lstStyle/>
          <a:p>
            <a:pPr marL="12700">
              <a:lnSpc>
                <a:spcPct val="100000"/>
              </a:lnSpc>
              <a:spcBef>
                <a:spcPts val="660"/>
              </a:spcBef>
            </a:pPr>
            <a:r>
              <a:rPr sz="2400" u="heavy" spc="155" dirty="0">
                <a:uFill>
                  <a:solidFill>
                    <a:srgbClr val="000000"/>
                  </a:solidFill>
                </a:uFill>
                <a:latin typeface="Tahoma"/>
                <a:cs typeface="Tahoma"/>
              </a:rPr>
              <a:t>OUTPUT</a:t>
            </a:r>
            <a:r>
              <a:rPr sz="2400" u="heavy" spc="-55" dirty="0">
                <a:uFill>
                  <a:solidFill>
                    <a:srgbClr val="000000"/>
                  </a:solidFill>
                </a:uFill>
                <a:latin typeface="Tahoma"/>
                <a:cs typeface="Tahoma"/>
              </a:rPr>
              <a:t> </a:t>
            </a:r>
            <a:r>
              <a:rPr sz="2400" u="heavy" spc="170" dirty="0">
                <a:uFill>
                  <a:solidFill>
                    <a:srgbClr val="000000"/>
                  </a:solidFill>
                </a:uFill>
                <a:latin typeface="Tahoma"/>
                <a:cs typeface="Tahoma"/>
              </a:rPr>
              <a:t>DEVICES</a:t>
            </a:r>
            <a:endParaRPr sz="2400">
              <a:latin typeface="Tahoma"/>
              <a:cs typeface="Tahoma"/>
            </a:endParaRPr>
          </a:p>
          <a:p>
            <a:pPr marL="355600" indent="-342900">
              <a:lnSpc>
                <a:spcPct val="100000"/>
              </a:lnSpc>
              <a:spcBef>
                <a:spcPts val="565"/>
              </a:spcBef>
              <a:buClr>
                <a:srgbClr val="996565"/>
              </a:buClr>
              <a:buSzPct val="79166"/>
              <a:buFont typeface="Microsoft Sans Serif"/>
              <a:buChar char="•"/>
              <a:tabLst>
                <a:tab pos="355600" algn="l"/>
                <a:tab pos="356235" algn="l"/>
              </a:tabLst>
            </a:pPr>
            <a:r>
              <a:rPr sz="2400" spc="185" dirty="0">
                <a:latin typeface="Tahoma"/>
                <a:cs typeface="Tahoma"/>
              </a:rPr>
              <a:t>VDU</a:t>
            </a:r>
            <a:endParaRPr sz="2400">
              <a:latin typeface="Tahoma"/>
              <a:cs typeface="Tahoma"/>
            </a:endParaRPr>
          </a:p>
          <a:p>
            <a:pPr marL="756285" marR="6350" lvl="1" indent="-286385" algn="just">
              <a:lnSpc>
                <a:spcPts val="2870"/>
              </a:lnSpc>
              <a:spcBef>
                <a:spcPts val="680"/>
              </a:spcBef>
              <a:buClr>
                <a:srgbClr val="99CCFF"/>
              </a:buClr>
              <a:buSzPct val="70833"/>
              <a:buFont typeface="Microsoft Sans Serif"/>
              <a:buChar char="•"/>
              <a:tabLst>
                <a:tab pos="756920" algn="l"/>
              </a:tabLst>
            </a:pPr>
            <a:r>
              <a:rPr sz="2400" dirty="0">
                <a:latin typeface="Tahoma"/>
                <a:cs typeface="Tahoma"/>
              </a:rPr>
              <a:t>The </a:t>
            </a:r>
            <a:r>
              <a:rPr sz="2400" spc="-5" dirty="0">
                <a:latin typeface="Tahoma"/>
                <a:cs typeface="Tahoma"/>
              </a:rPr>
              <a:t>computer screen </a:t>
            </a:r>
            <a:r>
              <a:rPr sz="2400" dirty="0">
                <a:latin typeface="Tahoma"/>
                <a:cs typeface="Tahoma"/>
              </a:rPr>
              <a:t>is </a:t>
            </a:r>
            <a:r>
              <a:rPr sz="2400" spc="-5" dirty="0">
                <a:latin typeface="Tahoma"/>
                <a:cs typeface="Tahoma"/>
              </a:rPr>
              <a:t>used for outputting  information </a:t>
            </a:r>
            <a:r>
              <a:rPr sz="2400" dirty="0">
                <a:latin typeface="Tahoma"/>
                <a:cs typeface="Tahoma"/>
              </a:rPr>
              <a:t>in an </a:t>
            </a:r>
            <a:r>
              <a:rPr sz="2400" spc="-5" dirty="0">
                <a:latin typeface="Tahoma"/>
                <a:cs typeface="Tahoma"/>
              </a:rPr>
              <a:t>understandable</a:t>
            </a:r>
            <a:r>
              <a:rPr sz="2400" spc="-25" dirty="0">
                <a:latin typeface="Tahoma"/>
                <a:cs typeface="Tahoma"/>
              </a:rPr>
              <a:t> </a:t>
            </a:r>
            <a:r>
              <a:rPr sz="2400" spc="-5" dirty="0">
                <a:latin typeface="Tahoma"/>
                <a:cs typeface="Tahoma"/>
              </a:rPr>
              <a:t>format</a:t>
            </a:r>
            <a:endParaRPr sz="2400">
              <a:latin typeface="Tahoma"/>
              <a:cs typeface="Tahoma"/>
            </a:endParaRPr>
          </a:p>
          <a:p>
            <a:pPr marL="355600" indent="-342900">
              <a:lnSpc>
                <a:spcPct val="100000"/>
              </a:lnSpc>
              <a:spcBef>
                <a:spcPts val="480"/>
              </a:spcBef>
              <a:buClr>
                <a:srgbClr val="996565"/>
              </a:buClr>
              <a:buSzPct val="79166"/>
              <a:buFont typeface="Microsoft Sans Serif"/>
              <a:buChar char="•"/>
              <a:tabLst>
                <a:tab pos="354965" algn="l"/>
                <a:tab pos="355600" algn="l"/>
              </a:tabLst>
            </a:pPr>
            <a:r>
              <a:rPr sz="2400" spc="180" dirty="0">
                <a:latin typeface="Tahoma"/>
                <a:cs typeface="Tahoma"/>
              </a:rPr>
              <a:t>Printers</a:t>
            </a:r>
            <a:endParaRPr sz="2400">
              <a:latin typeface="Tahoma"/>
              <a:cs typeface="Tahoma"/>
            </a:endParaRPr>
          </a:p>
          <a:p>
            <a:pPr marL="756285" lvl="1" indent="-286385">
              <a:lnSpc>
                <a:spcPct val="100000"/>
              </a:lnSpc>
              <a:spcBef>
                <a:spcPts val="565"/>
              </a:spcBef>
              <a:buClr>
                <a:srgbClr val="99CCFF"/>
              </a:buClr>
              <a:buSzPct val="70833"/>
              <a:buFont typeface="Microsoft Sans Serif"/>
              <a:buChar char="•"/>
              <a:tabLst>
                <a:tab pos="756920" algn="l"/>
              </a:tabLst>
            </a:pPr>
            <a:r>
              <a:rPr sz="2400" spc="-5" dirty="0">
                <a:latin typeface="Tahoma"/>
                <a:cs typeface="Tahoma"/>
              </a:rPr>
              <a:t>There are </a:t>
            </a:r>
            <a:r>
              <a:rPr sz="2400" dirty="0">
                <a:latin typeface="Tahoma"/>
                <a:cs typeface="Tahoma"/>
              </a:rPr>
              <a:t>many </a:t>
            </a:r>
            <a:r>
              <a:rPr sz="2400" spc="-5" dirty="0">
                <a:latin typeface="Tahoma"/>
                <a:cs typeface="Tahoma"/>
              </a:rPr>
              <a:t>different </a:t>
            </a:r>
            <a:r>
              <a:rPr sz="2400" dirty="0">
                <a:latin typeface="Tahoma"/>
                <a:cs typeface="Tahoma"/>
              </a:rPr>
              <a:t>types </a:t>
            </a:r>
            <a:r>
              <a:rPr sz="2400" spc="-5" dirty="0">
                <a:latin typeface="Tahoma"/>
                <a:cs typeface="Tahoma"/>
              </a:rPr>
              <a:t>of</a:t>
            </a:r>
            <a:r>
              <a:rPr sz="2400" spc="-35" dirty="0">
                <a:latin typeface="Tahoma"/>
                <a:cs typeface="Tahoma"/>
              </a:rPr>
              <a:t> </a:t>
            </a:r>
            <a:r>
              <a:rPr sz="2400" spc="-5" dirty="0">
                <a:latin typeface="Tahoma"/>
                <a:cs typeface="Tahoma"/>
              </a:rPr>
              <a:t>printers.</a:t>
            </a:r>
            <a:endParaRPr sz="2400">
              <a:latin typeface="Tahoma"/>
              <a:cs typeface="Tahoma"/>
            </a:endParaRPr>
          </a:p>
          <a:p>
            <a:pPr marL="756285" marR="5080" lvl="1" indent="-286385" algn="just">
              <a:lnSpc>
                <a:spcPct val="99900"/>
              </a:lnSpc>
              <a:spcBef>
                <a:spcPts val="580"/>
              </a:spcBef>
              <a:buClr>
                <a:srgbClr val="99CCFF"/>
              </a:buClr>
              <a:buSzPct val="70833"/>
              <a:buFont typeface="Microsoft Sans Serif"/>
              <a:buChar char="•"/>
              <a:tabLst>
                <a:tab pos="756920" algn="l"/>
              </a:tabLst>
            </a:pPr>
            <a:r>
              <a:rPr sz="2400" dirty="0">
                <a:latin typeface="Tahoma"/>
                <a:cs typeface="Tahoma"/>
              </a:rPr>
              <a:t>In </a:t>
            </a:r>
            <a:r>
              <a:rPr sz="2400" spc="-5" dirty="0">
                <a:latin typeface="Tahoma"/>
                <a:cs typeface="Tahoma"/>
              </a:rPr>
              <a:t>large organizations laser printers are  most commonly used </a:t>
            </a:r>
            <a:r>
              <a:rPr sz="2400" dirty="0">
                <a:latin typeface="Tahoma"/>
                <a:cs typeface="Tahoma"/>
              </a:rPr>
              <a:t>due to </a:t>
            </a:r>
            <a:r>
              <a:rPr sz="2400" spc="-5" dirty="0">
                <a:latin typeface="Tahoma"/>
                <a:cs typeface="Tahoma"/>
              </a:rPr>
              <a:t>the fact </a:t>
            </a:r>
            <a:r>
              <a:rPr sz="2400" spc="-10" dirty="0">
                <a:latin typeface="Tahoma"/>
                <a:cs typeface="Tahoma"/>
              </a:rPr>
              <a:t>that  </a:t>
            </a:r>
            <a:r>
              <a:rPr sz="2400" dirty="0">
                <a:latin typeface="Tahoma"/>
                <a:cs typeface="Tahoma"/>
              </a:rPr>
              <a:t>they </a:t>
            </a:r>
            <a:r>
              <a:rPr sz="2400" spc="-5" dirty="0">
                <a:latin typeface="Tahoma"/>
                <a:cs typeface="Tahoma"/>
              </a:rPr>
              <a:t>can print very fast </a:t>
            </a:r>
            <a:r>
              <a:rPr sz="2400" dirty="0">
                <a:latin typeface="Tahoma"/>
                <a:cs typeface="Tahoma"/>
              </a:rPr>
              <a:t>and </a:t>
            </a:r>
            <a:r>
              <a:rPr sz="2400" spc="-5" dirty="0">
                <a:latin typeface="Tahoma"/>
                <a:cs typeface="Tahoma"/>
              </a:rPr>
              <a:t>give </a:t>
            </a:r>
            <a:r>
              <a:rPr sz="2400" dirty="0">
                <a:latin typeface="Tahoma"/>
                <a:cs typeface="Tahoma"/>
              </a:rPr>
              <a:t>a </a:t>
            </a:r>
            <a:r>
              <a:rPr sz="2400" spc="-5" dirty="0">
                <a:latin typeface="Tahoma"/>
                <a:cs typeface="Tahoma"/>
              </a:rPr>
              <a:t>very  high quality</a:t>
            </a:r>
            <a:r>
              <a:rPr sz="2400" spc="10" dirty="0">
                <a:latin typeface="Tahoma"/>
                <a:cs typeface="Tahoma"/>
              </a:rPr>
              <a:t> </a:t>
            </a:r>
            <a:r>
              <a:rPr sz="2400" spc="-5" dirty="0">
                <a:latin typeface="Tahoma"/>
                <a:cs typeface="Tahoma"/>
              </a:rPr>
              <a:t>output.</a:t>
            </a:r>
            <a:endParaRPr sz="2400">
              <a:latin typeface="Tahoma"/>
              <a:cs typeface="Tahoma"/>
            </a:endParaRPr>
          </a:p>
        </p:txBody>
      </p:sp>
      <p:sp>
        <p:nvSpPr>
          <p:cNvPr id="4" name="object 4"/>
          <p:cNvSpPr/>
          <p:nvPr/>
        </p:nvSpPr>
        <p:spPr>
          <a:xfrm>
            <a:off x="7696200" y="2133600"/>
            <a:ext cx="1647444" cy="17526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895843" y="3886200"/>
            <a:ext cx="1705355" cy="16002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772400" y="5486400"/>
            <a:ext cx="1828799" cy="1574291"/>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533" y="-255998"/>
            <a:ext cx="6991723" cy="1637884"/>
          </a:xfrm>
          <a:prstGeom prst="rect">
            <a:avLst/>
          </a:prstGeom>
        </p:spPr>
        <p:txBody>
          <a:bodyPr vert="horz" wrap="square" lIns="0" tIns="12700" rIns="0" bIns="0" rtlCol="0">
            <a:spAutoFit/>
          </a:bodyPr>
          <a:lstStyle/>
          <a:p>
            <a:pPr marL="12700">
              <a:lnSpc>
                <a:spcPct val="100000"/>
              </a:lnSpc>
              <a:spcBef>
                <a:spcPts val="100"/>
              </a:spcBef>
            </a:pPr>
            <a:br>
              <a:rPr lang="en-US" spc="265" dirty="0"/>
            </a:br>
            <a:r>
              <a:rPr spc="265" dirty="0"/>
              <a:t>Hardware</a:t>
            </a:r>
            <a:r>
              <a:rPr spc="-130" dirty="0"/>
              <a:t> </a:t>
            </a:r>
            <a:r>
              <a:rPr spc="250" dirty="0"/>
              <a:t>Components</a:t>
            </a:r>
          </a:p>
        </p:txBody>
      </p:sp>
      <p:sp>
        <p:nvSpPr>
          <p:cNvPr id="3" name="object 3"/>
          <p:cNvSpPr txBox="1"/>
          <p:nvPr/>
        </p:nvSpPr>
        <p:spPr>
          <a:xfrm>
            <a:off x="457201" y="1524000"/>
            <a:ext cx="6991723" cy="1716496"/>
          </a:xfrm>
          <a:prstGeom prst="rect">
            <a:avLst/>
          </a:prstGeom>
        </p:spPr>
        <p:txBody>
          <a:bodyPr vert="horz" wrap="square" lIns="0" tIns="84455" rIns="0" bIns="0" rtlCol="0">
            <a:spAutoFit/>
          </a:bodyPr>
          <a:lstStyle/>
          <a:p>
            <a:pPr marL="12700">
              <a:lnSpc>
                <a:spcPct val="100000"/>
              </a:lnSpc>
              <a:spcBef>
                <a:spcPts val="665"/>
              </a:spcBef>
            </a:pPr>
            <a:r>
              <a:rPr sz="2400" u="heavy" spc="155" dirty="0">
                <a:uFill>
                  <a:solidFill>
                    <a:srgbClr val="000000"/>
                  </a:solidFill>
                </a:uFill>
                <a:latin typeface="Tahoma"/>
                <a:cs typeface="Tahoma"/>
              </a:rPr>
              <a:t>OUTPUT</a:t>
            </a:r>
            <a:r>
              <a:rPr sz="2400" u="heavy" spc="-55" dirty="0">
                <a:uFill>
                  <a:solidFill>
                    <a:srgbClr val="000000"/>
                  </a:solidFill>
                </a:uFill>
                <a:latin typeface="Tahoma"/>
                <a:cs typeface="Tahoma"/>
              </a:rPr>
              <a:t> </a:t>
            </a:r>
            <a:r>
              <a:rPr sz="2400" u="heavy" spc="170" dirty="0">
                <a:uFill>
                  <a:solidFill>
                    <a:srgbClr val="000000"/>
                  </a:solidFill>
                </a:uFill>
                <a:latin typeface="Tahoma"/>
                <a:cs typeface="Tahoma"/>
              </a:rPr>
              <a:t>DEVICES</a:t>
            </a:r>
            <a:endParaRPr sz="2400" dirty="0">
              <a:latin typeface="Tahoma"/>
              <a:cs typeface="Tahoma"/>
            </a:endParaRPr>
          </a:p>
          <a:p>
            <a:pPr marL="355600" indent="-342900">
              <a:lnSpc>
                <a:spcPct val="100000"/>
              </a:lnSpc>
              <a:spcBef>
                <a:spcPts val="560"/>
              </a:spcBef>
              <a:buClr>
                <a:srgbClr val="996565"/>
              </a:buClr>
              <a:buSzPct val="79166"/>
              <a:buFont typeface="Microsoft Sans Serif"/>
              <a:buChar char="•"/>
              <a:tabLst>
                <a:tab pos="354965" algn="l"/>
                <a:tab pos="355600" algn="l"/>
              </a:tabLst>
            </a:pPr>
            <a:r>
              <a:rPr sz="2400" spc="180" dirty="0">
                <a:latin typeface="Tahoma"/>
                <a:cs typeface="Tahoma"/>
              </a:rPr>
              <a:t>Speakers</a:t>
            </a:r>
            <a:endParaRPr sz="2400" dirty="0">
              <a:latin typeface="Tahoma"/>
              <a:cs typeface="Tahoma"/>
            </a:endParaRPr>
          </a:p>
          <a:p>
            <a:pPr marL="756285" marR="492759" lvl="1" indent="-286385">
              <a:lnSpc>
                <a:spcPct val="100000"/>
              </a:lnSpc>
              <a:spcBef>
                <a:spcPts val="580"/>
              </a:spcBef>
              <a:buClr>
                <a:srgbClr val="99CCFF"/>
              </a:buClr>
              <a:buSzPct val="70833"/>
              <a:buFont typeface="Microsoft Sans Serif"/>
              <a:buChar char="•"/>
              <a:tabLst>
                <a:tab pos="756920" algn="l"/>
              </a:tabLst>
            </a:pPr>
            <a:r>
              <a:rPr sz="2400" dirty="0">
                <a:latin typeface="Tahoma"/>
                <a:cs typeface="Tahoma"/>
              </a:rPr>
              <a:t>Enhances the value </a:t>
            </a:r>
            <a:r>
              <a:rPr sz="2400" spc="-5" dirty="0">
                <a:latin typeface="Tahoma"/>
                <a:cs typeface="Tahoma"/>
              </a:rPr>
              <a:t>of educational </a:t>
            </a:r>
            <a:r>
              <a:rPr sz="2400" dirty="0">
                <a:latin typeface="Tahoma"/>
                <a:cs typeface="Tahoma"/>
              </a:rPr>
              <a:t>and  </a:t>
            </a:r>
            <a:r>
              <a:rPr sz="2400" spc="-5" dirty="0">
                <a:latin typeface="Tahoma"/>
                <a:cs typeface="Tahoma"/>
              </a:rPr>
              <a:t>presentation products.</a:t>
            </a:r>
            <a:endParaRPr sz="2400" dirty="0">
              <a:latin typeface="Tahoma"/>
              <a:cs typeface="Tahoma"/>
            </a:endParaRPr>
          </a:p>
        </p:txBody>
      </p:sp>
      <p:sp>
        <p:nvSpPr>
          <p:cNvPr id="4" name="object 4"/>
          <p:cNvSpPr/>
          <p:nvPr/>
        </p:nvSpPr>
        <p:spPr>
          <a:xfrm>
            <a:off x="7202905" y="2209800"/>
            <a:ext cx="2362199" cy="143408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533" y="-255998"/>
            <a:ext cx="7236467" cy="1637884"/>
          </a:xfrm>
          <a:prstGeom prst="rect">
            <a:avLst/>
          </a:prstGeom>
        </p:spPr>
        <p:txBody>
          <a:bodyPr vert="horz" wrap="square" lIns="0" tIns="12700" rIns="0" bIns="0" rtlCol="0">
            <a:spAutoFit/>
          </a:bodyPr>
          <a:lstStyle/>
          <a:p>
            <a:pPr marL="12700">
              <a:lnSpc>
                <a:spcPct val="100000"/>
              </a:lnSpc>
              <a:spcBef>
                <a:spcPts val="100"/>
              </a:spcBef>
            </a:pPr>
            <a:br>
              <a:rPr lang="en-US" spc="265" dirty="0"/>
            </a:br>
            <a:r>
              <a:rPr spc="265" dirty="0"/>
              <a:t>Hardware</a:t>
            </a:r>
            <a:r>
              <a:rPr spc="-130" dirty="0"/>
              <a:t> </a:t>
            </a:r>
            <a:r>
              <a:rPr spc="250" dirty="0"/>
              <a:t>Components</a:t>
            </a:r>
          </a:p>
        </p:txBody>
      </p:sp>
      <p:sp>
        <p:nvSpPr>
          <p:cNvPr id="3" name="object 3"/>
          <p:cNvSpPr txBox="1"/>
          <p:nvPr/>
        </p:nvSpPr>
        <p:spPr>
          <a:xfrm>
            <a:off x="993133" y="2239771"/>
            <a:ext cx="6226810" cy="4043045"/>
          </a:xfrm>
          <a:prstGeom prst="rect">
            <a:avLst/>
          </a:prstGeom>
        </p:spPr>
        <p:txBody>
          <a:bodyPr vert="horz" wrap="square" lIns="0" tIns="25400" rIns="0" bIns="0" rtlCol="0">
            <a:spAutoFit/>
          </a:bodyPr>
          <a:lstStyle/>
          <a:p>
            <a:pPr marL="12700" marR="191135">
              <a:lnSpc>
                <a:spcPts val="2870"/>
              </a:lnSpc>
              <a:spcBef>
                <a:spcPts val="200"/>
              </a:spcBef>
            </a:pPr>
            <a:r>
              <a:rPr sz="2400" u="heavy" spc="175" dirty="0">
                <a:uFill>
                  <a:solidFill>
                    <a:srgbClr val="000000"/>
                  </a:solidFill>
                </a:uFill>
                <a:latin typeface="Tahoma"/>
                <a:cs typeface="Tahoma"/>
              </a:rPr>
              <a:t>Storage </a:t>
            </a:r>
            <a:r>
              <a:rPr sz="2400" u="heavy" spc="165" dirty="0">
                <a:uFill>
                  <a:solidFill>
                    <a:srgbClr val="000000"/>
                  </a:solidFill>
                </a:uFill>
                <a:latin typeface="Tahoma"/>
                <a:cs typeface="Tahoma"/>
              </a:rPr>
              <a:t>Devices </a:t>
            </a:r>
            <a:r>
              <a:rPr sz="2400" u="heavy" spc="160" dirty="0">
                <a:uFill>
                  <a:solidFill>
                    <a:srgbClr val="000000"/>
                  </a:solidFill>
                </a:uFill>
                <a:latin typeface="Tahoma"/>
                <a:cs typeface="Tahoma"/>
              </a:rPr>
              <a:t>--</a:t>
            </a:r>
            <a:r>
              <a:rPr sz="2400" u="heavy" spc="-484" dirty="0">
                <a:uFill>
                  <a:solidFill>
                    <a:srgbClr val="000000"/>
                  </a:solidFill>
                </a:uFill>
                <a:latin typeface="Tahoma"/>
                <a:cs typeface="Tahoma"/>
              </a:rPr>
              <a:t> </a:t>
            </a:r>
            <a:r>
              <a:rPr sz="2400" u="heavy" spc="-5" dirty="0">
                <a:uFill>
                  <a:solidFill>
                    <a:srgbClr val="000000"/>
                  </a:solidFill>
                </a:uFill>
                <a:latin typeface="Tahoma"/>
                <a:cs typeface="Tahoma"/>
              </a:rPr>
              <a:t>"How </a:t>
            </a:r>
            <a:r>
              <a:rPr sz="2400" u="heavy" dirty="0">
                <a:uFill>
                  <a:solidFill>
                    <a:srgbClr val="000000"/>
                  </a:solidFill>
                </a:uFill>
                <a:latin typeface="Tahoma"/>
                <a:cs typeface="Tahoma"/>
              </a:rPr>
              <a:t>it </a:t>
            </a:r>
            <a:r>
              <a:rPr sz="2400" u="heavy" spc="-5" dirty="0">
                <a:uFill>
                  <a:solidFill>
                    <a:srgbClr val="000000"/>
                  </a:solidFill>
                </a:uFill>
                <a:latin typeface="Tahoma"/>
                <a:cs typeface="Tahoma"/>
              </a:rPr>
              <a:t>saves </a:t>
            </a:r>
            <a:r>
              <a:rPr sz="2400" u="heavy" dirty="0">
                <a:uFill>
                  <a:solidFill>
                    <a:srgbClr val="000000"/>
                  </a:solidFill>
                </a:uFill>
                <a:latin typeface="Tahoma"/>
                <a:cs typeface="Tahoma"/>
              </a:rPr>
              <a:t>data </a:t>
            </a:r>
            <a:r>
              <a:rPr sz="2400" u="heavy" spc="-5" dirty="0">
                <a:uFill>
                  <a:solidFill>
                    <a:srgbClr val="000000"/>
                  </a:solidFill>
                </a:uFill>
                <a:latin typeface="Tahoma"/>
                <a:cs typeface="Tahoma"/>
              </a:rPr>
              <a:t>and </a:t>
            </a:r>
            <a:r>
              <a:rPr sz="2400" spc="-5" dirty="0">
                <a:latin typeface="Tahoma"/>
                <a:cs typeface="Tahoma"/>
              </a:rPr>
              <a:t> </a:t>
            </a:r>
            <a:r>
              <a:rPr sz="2400" u="heavy" spc="-5" dirty="0">
                <a:uFill>
                  <a:solidFill>
                    <a:srgbClr val="000000"/>
                  </a:solidFill>
                </a:uFill>
                <a:latin typeface="Tahoma"/>
                <a:cs typeface="Tahoma"/>
              </a:rPr>
              <a:t>programs“</a:t>
            </a:r>
            <a:endParaRPr sz="2400" dirty="0">
              <a:latin typeface="Tahoma"/>
              <a:cs typeface="Tahoma"/>
            </a:endParaRPr>
          </a:p>
          <a:p>
            <a:pPr>
              <a:lnSpc>
                <a:spcPct val="100000"/>
              </a:lnSpc>
              <a:spcBef>
                <a:spcPts val="35"/>
              </a:spcBef>
            </a:pPr>
            <a:endParaRPr sz="2400" dirty="0">
              <a:latin typeface="Times New Roman"/>
              <a:cs typeface="Times New Roman"/>
            </a:endParaRPr>
          </a:p>
          <a:p>
            <a:pPr marL="12700" marR="9525" indent="914400">
              <a:lnSpc>
                <a:spcPct val="99700"/>
              </a:lnSpc>
              <a:buChar char="-"/>
              <a:tabLst>
                <a:tab pos="1134745" algn="l"/>
              </a:tabLst>
            </a:pPr>
            <a:r>
              <a:rPr sz="2400" spc="-5" dirty="0">
                <a:latin typeface="Tahoma"/>
                <a:cs typeface="Tahoma"/>
              </a:rPr>
              <a:t>Hard </a:t>
            </a:r>
            <a:r>
              <a:rPr sz="2400" dirty="0">
                <a:latin typeface="Tahoma"/>
                <a:cs typeface="Tahoma"/>
              </a:rPr>
              <a:t>disk </a:t>
            </a:r>
            <a:r>
              <a:rPr sz="2400" spc="-5" dirty="0">
                <a:latin typeface="Tahoma"/>
                <a:cs typeface="Tahoma"/>
              </a:rPr>
              <a:t>drives are </a:t>
            </a:r>
            <a:r>
              <a:rPr sz="2400" dirty="0">
                <a:latin typeface="Tahoma"/>
                <a:cs typeface="Tahoma"/>
              </a:rPr>
              <a:t>an </a:t>
            </a:r>
            <a:r>
              <a:rPr sz="2400" spc="-5" dirty="0">
                <a:latin typeface="Tahoma"/>
                <a:cs typeface="Tahoma"/>
              </a:rPr>
              <a:t>internal,  higher capacity </a:t>
            </a:r>
            <a:r>
              <a:rPr sz="2400" dirty="0">
                <a:latin typeface="Tahoma"/>
                <a:cs typeface="Tahoma"/>
              </a:rPr>
              <a:t>drive </a:t>
            </a:r>
            <a:r>
              <a:rPr sz="2400" spc="-5" dirty="0">
                <a:latin typeface="Tahoma"/>
                <a:cs typeface="Tahoma"/>
              </a:rPr>
              <a:t>which also stores </a:t>
            </a:r>
            <a:r>
              <a:rPr sz="2400" dirty="0">
                <a:latin typeface="Tahoma"/>
                <a:cs typeface="Tahoma"/>
              </a:rPr>
              <a:t>the  </a:t>
            </a:r>
            <a:r>
              <a:rPr sz="2400" spc="-5" dirty="0">
                <a:latin typeface="Tahoma"/>
                <a:cs typeface="Tahoma"/>
              </a:rPr>
              <a:t>operating system </a:t>
            </a:r>
            <a:r>
              <a:rPr sz="2400" dirty="0">
                <a:latin typeface="Tahoma"/>
                <a:cs typeface="Tahoma"/>
              </a:rPr>
              <a:t>which </a:t>
            </a:r>
            <a:r>
              <a:rPr sz="2400" spc="-5" dirty="0">
                <a:latin typeface="Tahoma"/>
                <a:cs typeface="Tahoma"/>
              </a:rPr>
              <a:t>runs </a:t>
            </a:r>
            <a:r>
              <a:rPr sz="2400" spc="-10" dirty="0">
                <a:latin typeface="Tahoma"/>
                <a:cs typeface="Tahoma"/>
              </a:rPr>
              <a:t>when </a:t>
            </a:r>
            <a:r>
              <a:rPr sz="2400" spc="-5" dirty="0">
                <a:latin typeface="Tahoma"/>
                <a:cs typeface="Tahoma"/>
              </a:rPr>
              <a:t>you power  </a:t>
            </a:r>
            <a:r>
              <a:rPr sz="2400" dirty="0">
                <a:latin typeface="Tahoma"/>
                <a:cs typeface="Tahoma"/>
              </a:rPr>
              <a:t>on </a:t>
            </a:r>
            <a:r>
              <a:rPr sz="2400" spc="-5" dirty="0">
                <a:latin typeface="Tahoma"/>
                <a:cs typeface="Tahoma"/>
              </a:rPr>
              <a:t>the computer.</a:t>
            </a:r>
            <a:endParaRPr sz="2400" dirty="0">
              <a:latin typeface="Tahoma"/>
              <a:cs typeface="Tahoma"/>
            </a:endParaRPr>
          </a:p>
          <a:p>
            <a:pPr>
              <a:lnSpc>
                <a:spcPct val="100000"/>
              </a:lnSpc>
              <a:spcBef>
                <a:spcPts val="50"/>
              </a:spcBef>
              <a:buFont typeface="Tahoma"/>
              <a:buChar char="-"/>
            </a:pPr>
            <a:endParaRPr sz="2450" dirty="0">
              <a:latin typeface="Times New Roman"/>
              <a:cs typeface="Times New Roman"/>
            </a:endParaRPr>
          </a:p>
          <a:p>
            <a:pPr marL="12700" marR="5080" indent="914400">
              <a:lnSpc>
                <a:spcPct val="100000"/>
              </a:lnSpc>
              <a:buChar char="-"/>
              <a:tabLst>
                <a:tab pos="1134745" algn="l"/>
              </a:tabLst>
            </a:pPr>
            <a:r>
              <a:rPr sz="2400" spc="-5" dirty="0">
                <a:latin typeface="Tahoma"/>
                <a:cs typeface="Tahoma"/>
              </a:rPr>
              <a:t>"Floppy" </a:t>
            </a:r>
            <a:r>
              <a:rPr sz="2400" dirty="0">
                <a:latin typeface="Tahoma"/>
                <a:cs typeface="Tahoma"/>
              </a:rPr>
              <a:t>disk </a:t>
            </a:r>
            <a:r>
              <a:rPr sz="2400" spc="-5" dirty="0">
                <a:latin typeface="Tahoma"/>
                <a:cs typeface="Tahoma"/>
              </a:rPr>
              <a:t>drives </a:t>
            </a:r>
            <a:r>
              <a:rPr sz="2400" dirty="0">
                <a:latin typeface="Tahoma"/>
                <a:cs typeface="Tahoma"/>
              </a:rPr>
              <a:t>allow </a:t>
            </a:r>
            <a:r>
              <a:rPr sz="2400" spc="-5" dirty="0">
                <a:latin typeface="Tahoma"/>
                <a:cs typeface="Tahoma"/>
              </a:rPr>
              <a:t>you </a:t>
            </a:r>
            <a:r>
              <a:rPr sz="2400" spc="-10" dirty="0">
                <a:latin typeface="Tahoma"/>
                <a:cs typeface="Tahoma"/>
              </a:rPr>
              <a:t>to </a:t>
            </a:r>
            <a:r>
              <a:rPr sz="2400" spc="-5" dirty="0">
                <a:latin typeface="Tahoma"/>
                <a:cs typeface="Tahoma"/>
              </a:rPr>
              <a:t>save  work on small </a:t>
            </a:r>
            <a:r>
              <a:rPr sz="2400" dirty="0">
                <a:latin typeface="Tahoma"/>
                <a:cs typeface="Tahoma"/>
              </a:rPr>
              <a:t>disks and take </a:t>
            </a:r>
            <a:r>
              <a:rPr sz="2400" spc="-10" dirty="0">
                <a:latin typeface="Tahoma"/>
                <a:cs typeface="Tahoma"/>
              </a:rPr>
              <a:t>the </a:t>
            </a:r>
            <a:r>
              <a:rPr sz="2400" dirty="0">
                <a:latin typeface="Tahoma"/>
                <a:cs typeface="Tahoma"/>
              </a:rPr>
              <a:t>data </a:t>
            </a:r>
            <a:r>
              <a:rPr sz="2400" spc="-5" dirty="0">
                <a:latin typeface="Tahoma"/>
                <a:cs typeface="Tahoma"/>
              </a:rPr>
              <a:t>with  you.</a:t>
            </a:r>
            <a:endParaRPr sz="2400" dirty="0">
              <a:latin typeface="Tahoma"/>
              <a:cs typeface="Tahoma"/>
            </a:endParaRPr>
          </a:p>
        </p:txBody>
      </p:sp>
      <p:sp>
        <p:nvSpPr>
          <p:cNvPr id="4" name="object 4"/>
          <p:cNvSpPr/>
          <p:nvPr/>
        </p:nvSpPr>
        <p:spPr>
          <a:xfrm>
            <a:off x="7507223" y="4800600"/>
            <a:ext cx="1740407" cy="19050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696200" y="2438400"/>
            <a:ext cx="1842516" cy="20574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533" y="-255998"/>
            <a:ext cx="7465067" cy="1637884"/>
          </a:xfrm>
          <a:prstGeom prst="rect">
            <a:avLst/>
          </a:prstGeom>
        </p:spPr>
        <p:txBody>
          <a:bodyPr vert="horz" wrap="square" lIns="0" tIns="12700" rIns="0" bIns="0" rtlCol="0">
            <a:spAutoFit/>
          </a:bodyPr>
          <a:lstStyle/>
          <a:p>
            <a:pPr marL="12700">
              <a:lnSpc>
                <a:spcPct val="100000"/>
              </a:lnSpc>
              <a:spcBef>
                <a:spcPts val="100"/>
              </a:spcBef>
            </a:pPr>
            <a:br>
              <a:rPr lang="en-US" spc="265" dirty="0"/>
            </a:br>
            <a:r>
              <a:rPr spc="265" dirty="0"/>
              <a:t>Hardware</a:t>
            </a:r>
            <a:r>
              <a:rPr spc="-130" dirty="0"/>
              <a:t> </a:t>
            </a:r>
            <a:r>
              <a:rPr spc="250" dirty="0"/>
              <a:t>Components</a:t>
            </a:r>
          </a:p>
        </p:txBody>
      </p:sp>
      <p:sp>
        <p:nvSpPr>
          <p:cNvPr id="3" name="object 3"/>
          <p:cNvSpPr/>
          <p:nvPr/>
        </p:nvSpPr>
        <p:spPr>
          <a:xfrm>
            <a:off x="7758683" y="3962400"/>
            <a:ext cx="1842515" cy="20574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067809" y="2165241"/>
            <a:ext cx="6711315" cy="4354397"/>
          </a:xfrm>
          <a:prstGeom prst="rect">
            <a:avLst/>
          </a:prstGeom>
        </p:spPr>
        <p:txBody>
          <a:bodyPr vert="horz" wrap="square" lIns="0" tIns="85725" rIns="0" bIns="0" rtlCol="0">
            <a:spAutoFit/>
          </a:bodyPr>
          <a:lstStyle/>
          <a:p>
            <a:pPr marL="12700">
              <a:lnSpc>
                <a:spcPct val="100000"/>
              </a:lnSpc>
              <a:spcBef>
                <a:spcPts val="675"/>
              </a:spcBef>
            </a:pPr>
            <a:r>
              <a:rPr sz="2400" u="heavy" spc="185" dirty="0">
                <a:uFill>
                  <a:solidFill>
                    <a:srgbClr val="000000"/>
                  </a:solidFill>
                </a:uFill>
                <a:latin typeface="Tahoma"/>
                <a:cs typeface="Tahoma"/>
              </a:rPr>
              <a:t>Hard</a:t>
            </a:r>
            <a:r>
              <a:rPr sz="2400" u="heavy" spc="-50" dirty="0">
                <a:uFill>
                  <a:solidFill>
                    <a:srgbClr val="000000"/>
                  </a:solidFill>
                </a:uFill>
                <a:latin typeface="Tahoma"/>
                <a:cs typeface="Tahoma"/>
              </a:rPr>
              <a:t> </a:t>
            </a:r>
            <a:r>
              <a:rPr sz="2400" u="heavy" spc="180" dirty="0">
                <a:uFill>
                  <a:solidFill>
                    <a:srgbClr val="000000"/>
                  </a:solidFill>
                </a:uFill>
                <a:latin typeface="Tahoma"/>
                <a:cs typeface="Tahoma"/>
              </a:rPr>
              <a:t>Disks</a:t>
            </a:r>
            <a:endParaRPr sz="2400" dirty="0">
              <a:latin typeface="Tahoma"/>
              <a:cs typeface="Tahoma"/>
            </a:endParaRPr>
          </a:p>
          <a:p>
            <a:pPr marL="355600" indent="-342900">
              <a:lnSpc>
                <a:spcPct val="100000"/>
              </a:lnSpc>
              <a:spcBef>
                <a:spcPts val="480"/>
              </a:spcBef>
              <a:buClr>
                <a:srgbClr val="996565"/>
              </a:buClr>
              <a:buSzPct val="80000"/>
              <a:buFont typeface="Microsoft Sans Serif"/>
              <a:buChar char="•"/>
              <a:tabLst>
                <a:tab pos="354965" algn="l"/>
                <a:tab pos="355600" algn="l"/>
              </a:tabLst>
            </a:pPr>
            <a:r>
              <a:rPr sz="2000" spc="-5" dirty="0">
                <a:latin typeface="Tahoma"/>
                <a:cs typeface="Tahoma"/>
              </a:rPr>
              <a:t>Speed:</a:t>
            </a:r>
            <a:endParaRPr sz="2000" dirty="0">
              <a:latin typeface="Tahoma"/>
              <a:cs typeface="Tahoma"/>
            </a:endParaRPr>
          </a:p>
          <a:p>
            <a:pPr marL="756285" lvl="1" indent="-286385">
              <a:lnSpc>
                <a:spcPct val="100000"/>
              </a:lnSpc>
              <a:spcBef>
                <a:spcPts val="480"/>
              </a:spcBef>
              <a:buClr>
                <a:srgbClr val="99CCFF"/>
              </a:buClr>
              <a:buSzPct val="70000"/>
              <a:buFont typeface="Microsoft Sans Serif"/>
              <a:buChar char="•"/>
              <a:tabLst>
                <a:tab pos="756285" algn="l"/>
                <a:tab pos="756920" algn="l"/>
              </a:tabLst>
            </a:pPr>
            <a:r>
              <a:rPr sz="2000" spc="-5" dirty="0">
                <a:latin typeface="Tahoma"/>
                <a:cs typeface="Tahoma"/>
              </a:rPr>
              <a:t>Very</a:t>
            </a:r>
            <a:r>
              <a:rPr sz="2000" spc="-10" dirty="0">
                <a:latin typeface="Tahoma"/>
                <a:cs typeface="Tahoma"/>
              </a:rPr>
              <a:t> </a:t>
            </a:r>
            <a:r>
              <a:rPr sz="2000" dirty="0">
                <a:latin typeface="Tahoma"/>
                <a:cs typeface="Tahoma"/>
              </a:rPr>
              <a:t>fast!</a:t>
            </a:r>
          </a:p>
          <a:p>
            <a:pPr marL="756285" marR="5080" lvl="1" indent="-286385">
              <a:lnSpc>
                <a:spcPct val="100000"/>
              </a:lnSpc>
              <a:spcBef>
                <a:spcPts val="480"/>
              </a:spcBef>
              <a:buClr>
                <a:srgbClr val="99CCFF"/>
              </a:buClr>
              <a:buSzPct val="70000"/>
              <a:buFont typeface="Microsoft Sans Serif"/>
              <a:buChar char="•"/>
              <a:tabLst>
                <a:tab pos="756285" algn="l"/>
                <a:tab pos="756920" algn="l"/>
                <a:tab pos="6084570" algn="l"/>
              </a:tabLst>
            </a:pPr>
            <a:r>
              <a:rPr sz="2000" spc="-5" dirty="0">
                <a:latin typeface="Tahoma"/>
                <a:cs typeface="Tahoma"/>
              </a:rPr>
              <a:t>The speed </a:t>
            </a:r>
            <a:r>
              <a:rPr sz="2000" dirty="0">
                <a:latin typeface="Tahoma"/>
                <a:cs typeface="Tahoma"/>
              </a:rPr>
              <a:t>of a </a:t>
            </a:r>
            <a:r>
              <a:rPr sz="2000" spc="-5" dirty="0">
                <a:latin typeface="Tahoma"/>
                <a:cs typeface="Tahoma"/>
              </a:rPr>
              <a:t>hard disk is </a:t>
            </a:r>
            <a:r>
              <a:rPr sz="2000" dirty="0">
                <a:latin typeface="Tahoma"/>
                <a:cs typeface="Tahoma"/>
              </a:rPr>
              <a:t>often </a:t>
            </a:r>
            <a:r>
              <a:rPr sz="2000" spc="-5" dirty="0">
                <a:latin typeface="Tahoma"/>
                <a:cs typeface="Tahoma"/>
              </a:rPr>
              <a:t>quoted </a:t>
            </a:r>
            <a:r>
              <a:rPr sz="2000" dirty="0">
                <a:latin typeface="Tahoma"/>
                <a:cs typeface="Tahoma"/>
              </a:rPr>
              <a:t>as </a:t>
            </a:r>
            <a:r>
              <a:rPr sz="2000" spc="-5" dirty="0">
                <a:latin typeface="Tahoma"/>
                <a:cs typeface="Tahoma"/>
              </a:rPr>
              <a:t>"average  access time" </a:t>
            </a:r>
            <a:r>
              <a:rPr sz="2000" spc="-10" dirty="0">
                <a:latin typeface="Tahoma"/>
                <a:cs typeface="Tahoma"/>
              </a:rPr>
              <a:t>speed, </a:t>
            </a:r>
            <a:r>
              <a:rPr sz="2000" spc="-5" dirty="0">
                <a:latin typeface="Tahoma"/>
                <a:cs typeface="Tahoma"/>
              </a:rPr>
              <a:t>measured</a:t>
            </a:r>
            <a:r>
              <a:rPr sz="2000" spc="80" dirty="0">
                <a:latin typeface="Tahoma"/>
                <a:cs typeface="Tahoma"/>
              </a:rPr>
              <a:t> </a:t>
            </a:r>
            <a:r>
              <a:rPr sz="2000" spc="-5" dirty="0">
                <a:latin typeface="Tahoma"/>
                <a:cs typeface="Tahoma"/>
              </a:rPr>
              <a:t>in</a:t>
            </a:r>
            <a:r>
              <a:rPr sz="2000" spc="15" dirty="0">
                <a:latin typeface="Tahoma"/>
                <a:cs typeface="Tahoma"/>
              </a:rPr>
              <a:t> </a:t>
            </a:r>
            <a:r>
              <a:rPr sz="2000" spc="-5" dirty="0">
                <a:latin typeface="Tahoma"/>
                <a:cs typeface="Tahoma"/>
              </a:rPr>
              <a:t>milliseconds.	The  smaller this </a:t>
            </a:r>
            <a:r>
              <a:rPr sz="2000" spc="-10" dirty="0">
                <a:latin typeface="Tahoma"/>
                <a:cs typeface="Tahoma"/>
              </a:rPr>
              <a:t>number </a:t>
            </a:r>
            <a:r>
              <a:rPr sz="2000" dirty="0">
                <a:latin typeface="Tahoma"/>
                <a:cs typeface="Tahoma"/>
              </a:rPr>
              <a:t>the faster the</a:t>
            </a:r>
            <a:r>
              <a:rPr sz="2000" spc="-10" dirty="0">
                <a:latin typeface="Tahoma"/>
                <a:cs typeface="Tahoma"/>
              </a:rPr>
              <a:t> </a:t>
            </a:r>
            <a:r>
              <a:rPr sz="2000" spc="-5" dirty="0">
                <a:latin typeface="Tahoma"/>
                <a:cs typeface="Tahoma"/>
              </a:rPr>
              <a:t>disk.</a:t>
            </a:r>
            <a:endParaRPr sz="2000" dirty="0">
              <a:latin typeface="Tahoma"/>
              <a:cs typeface="Tahoma"/>
            </a:endParaRPr>
          </a:p>
          <a:p>
            <a:pPr marL="355600" indent="-342900">
              <a:lnSpc>
                <a:spcPct val="100000"/>
              </a:lnSpc>
              <a:spcBef>
                <a:spcPts val="470"/>
              </a:spcBef>
              <a:buClr>
                <a:srgbClr val="996565"/>
              </a:buClr>
              <a:buSzPct val="80000"/>
              <a:buFont typeface="Microsoft Sans Serif"/>
              <a:buChar char="•"/>
              <a:tabLst>
                <a:tab pos="354965" algn="l"/>
                <a:tab pos="355600" algn="l"/>
              </a:tabLst>
            </a:pPr>
            <a:r>
              <a:rPr sz="2000" spc="-5" dirty="0">
                <a:latin typeface="Tahoma"/>
                <a:cs typeface="Tahoma"/>
              </a:rPr>
              <a:t>Capacity:</a:t>
            </a:r>
            <a:endParaRPr sz="2000" dirty="0">
              <a:latin typeface="Tahoma"/>
              <a:cs typeface="Tahoma"/>
            </a:endParaRPr>
          </a:p>
          <a:p>
            <a:pPr marL="756285" marR="348615" lvl="1" indent="-286385">
              <a:lnSpc>
                <a:spcPct val="100000"/>
              </a:lnSpc>
              <a:spcBef>
                <a:spcPts val="480"/>
              </a:spcBef>
              <a:buClr>
                <a:srgbClr val="99CCFF"/>
              </a:buClr>
              <a:buSzPct val="70000"/>
              <a:buFont typeface="Microsoft Sans Serif"/>
              <a:buChar char="•"/>
              <a:tabLst>
                <a:tab pos="756285" algn="l"/>
                <a:tab pos="756920" algn="l"/>
                <a:tab pos="2118995" algn="l"/>
                <a:tab pos="4883785" algn="l"/>
              </a:tabLst>
            </a:pPr>
            <a:r>
              <a:rPr sz="2000" spc="-5" dirty="0">
                <a:latin typeface="Tahoma"/>
                <a:cs typeface="Tahoma"/>
              </a:rPr>
              <a:t>Often</a:t>
            </a:r>
            <a:r>
              <a:rPr sz="2000" dirty="0">
                <a:latin typeface="Tahoma"/>
                <a:cs typeface="Tahoma"/>
              </a:rPr>
              <a:t> </a:t>
            </a:r>
            <a:r>
              <a:rPr sz="2000" spc="-5" dirty="0">
                <a:latin typeface="Tahoma"/>
                <a:cs typeface="Tahoma"/>
              </a:rPr>
              <a:t>40/80</a:t>
            </a:r>
            <a:r>
              <a:rPr sz="2000" spc="5" dirty="0">
                <a:latin typeface="Tahoma"/>
                <a:cs typeface="Tahoma"/>
              </a:rPr>
              <a:t> </a:t>
            </a:r>
            <a:r>
              <a:rPr sz="2000" spc="-5" dirty="0">
                <a:latin typeface="Tahoma"/>
                <a:cs typeface="Tahoma"/>
              </a:rPr>
              <a:t>Gigabytes.	</a:t>
            </a:r>
            <a:endParaRPr lang="en-US" sz="2000" spc="-5" dirty="0">
              <a:latin typeface="Tahoma"/>
              <a:cs typeface="Tahoma"/>
            </a:endParaRPr>
          </a:p>
          <a:p>
            <a:pPr marL="756285" marR="348615" lvl="1" indent="-286385">
              <a:lnSpc>
                <a:spcPct val="100000"/>
              </a:lnSpc>
              <a:spcBef>
                <a:spcPts val="480"/>
              </a:spcBef>
              <a:buClr>
                <a:srgbClr val="99CCFF"/>
              </a:buClr>
              <a:buSzPct val="70000"/>
              <a:buFont typeface="Microsoft Sans Serif"/>
              <a:buChar char="•"/>
              <a:tabLst>
                <a:tab pos="756285" algn="l"/>
                <a:tab pos="756920" algn="l"/>
                <a:tab pos="2118995" algn="l"/>
                <a:tab pos="4883785" algn="l"/>
              </a:tabLst>
            </a:pPr>
            <a:r>
              <a:rPr sz="2000" dirty="0">
                <a:latin typeface="Tahoma"/>
                <a:cs typeface="Tahoma"/>
              </a:rPr>
              <a:t>A </a:t>
            </a:r>
            <a:r>
              <a:rPr sz="2000" spc="-5" dirty="0">
                <a:latin typeface="Tahoma"/>
                <a:cs typeface="Tahoma"/>
              </a:rPr>
              <a:t>Gigabyte</a:t>
            </a:r>
            <a:r>
              <a:rPr sz="2000" spc="-65" dirty="0">
                <a:latin typeface="Tahoma"/>
                <a:cs typeface="Tahoma"/>
              </a:rPr>
              <a:t> </a:t>
            </a:r>
            <a:r>
              <a:rPr sz="2000" spc="-5" dirty="0">
                <a:latin typeface="Tahoma"/>
                <a:cs typeface="Tahoma"/>
              </a:rPr>
              <a:t>is  equivalent </a:t>
            </a:r>
            <a:r>
              <a:rPr sz="2000" dirty="0">
                <a:latin typeface="Tahoma"/>
                <a:cs typeface="Tahoma"/>
              </a:rPr>
              <a:t>to </a:t>
            </a:r>
            <a:r>
              <a:rPr sz="2000" spc="-5" dirty="0">
                <a:latin typeface="Tahoma"/>
                <a:cs typeface="Tahoma"/>
              </a:rPr>
              <a:t>1024</a:t>
            </a:r>
            <a:r>
              <a:rPr sz="2000" spc="-15" dirty="0">
                <a:latin typeface="Tahoma"/>
                <a:cs typeface="Tahoma"/>
              </a:rPr>
              <a:t> </a:t>
            </a:r>
            <a:r>
              <a:rPr sz="2000" spc="-5" dirty="0">
                <a:latin typeface="Tahoma"/>
                <a:cs typeface="Tahoma"/>
              </a:rPr>
              <a:t>Megabytes.</a:t>
            </a:r>
            <a:endParaRPr sz="2000" dirty="0">
              <a:latin typeface="Tahoma"/>
              <a:cs typeface="Tahoma"/>
            </a:endParaRPr>
          </a:p>
          <a:p>
            <a:pPr marL="355600" indent="-342900">
              <a:lnSpc>
                <a:spcPct val="100000"/>
              </a:lnSpc>
              <a:spcBef>
                <a:spcPts val="470"/>
              </a:spcBef>
              <a:buClr>
                <a:srgbClr val="996565"/>
              </a:buClr>
              <a:buSzPct val="80000"/>
              <a:buFont typeface="Microsoft Sans Serif"/>
              <a:buChar char="•"/>
              <a:tabLst>
                <a:tab pos="354965" algn="l"/>
                <a:tab pos="355600" algn="l"/>
              </a:tabLst>
            </a:pPr>
            <a:r>
              <a:rPr sz="2000" dirty="0">
                <a:latin typeface="Tahoma"/>
                <a:cs typeface="Tahoma"/>
              </a:rPr>
              <a:t>Cost:</a:t>
            </a:r>
          </a:p>
          <a:p>
            <a:pPr marL="756285" marR="581660" lvl="1" indent="-286385">
              <a:lnSpc>
                <a:spcPct val="100000"/>
              </a:lnSpc>
              <a:spcBef>
                <a:spcPts val="480"/>
              </a:spcBef>
              <a:buClr>
                <a:srgbClr val="99CCFF"/>
              </a:buClr>
              <a:buSzPct val="70000"/>
              <a:buFont typeface="Microsoft Sans Serif"/>
              <a:buChar char="•"/>
              <a:tabLst>
                <a:tab pos="756285" algn="l"/>
                <a:tab pos="756920" algn="l"/>
              </a:tabLst>
            </a:pPr>
            <a:r>
              <a:rPr sz="2000" dirty="0">
                <a:latin typeface="Tahoma"/>
                <a:cs typeface="Tahoma"/>
              </a:rPr>
              <a:t>Hard </a:t>
            </a:r>
            <a:r>
              <a:rPr sz="2000" spc="-5" dirty="0">
                <a:latin typeface="Tahoma"/>
                <a:cs typeface="Tahoma"/>
              </a:rPr>
              <a:t>disks </a:t>
            </a:r>
            <a:r>
              <a:rPr sz="2000" spc="-10" dirty="0">
                <a:latin typeface="Tahoma"/>
                <a:cs typeface="Tahoma"/>
              </a:rPr>
              <a:t>costs </a:t>
            </a:r>
            <a:r>
              <a:rPr sz="2000" dirty="0">
                <a:latin typeface="Tahoma"/>
                <a:cs typeface="Tahoma"/>
              </a:rPr>
              <a:t>are </a:t>
            </a:r>
            <a:r>
              <a:rPr sz="2000" spc="-5" dirty="0">
                <a:latin typeface="Tahoma"/>
                <a:cs typeface="Tahoma"/>
              </a:rPr>
              <a:t>falling rapidly </a:t>
            </a:r>
            <a:r>
              <a:rPr sz="2000" dirty="0">
                <a:latin typeface="Tahoma"/>
                <a:cs typeface="Tahoma"/>
              </a:rPr>
              <a:t>and </a:t>
            </a:r>
            <a:r>
              <a:rPr sz="2000" spc="-5" dirty="0">
                <a:latin typeface="Tahoma"/>
                <a:cs typeface="Tahoma"/>
              </a:rPr>
              <a:t>normally  represent the cheapest way </a:t>
            </a:r>
            <a:r>
              <a:rPr sz="2000" dirty="0">
                <a:latin typeface="Tahoma"/>
                <a:cs typeface="Tahoma"/>
              </a:rPr>
              <a:t>of storing</a:t>
            </a:r>
            <a:r>
              <a:rPr sz="2000" spc="-25" dirty="0">
                <a:latin typeface="Tahoma"/>
                <a:cs typeface="Tahoma"/>
              </a:rPr>
              <a:t> </a:t>
            </a:r>
            <a:r>
              <a:rPr sz="2000" spc="-5" dirty="0">
                <a:latin typeface="Tahoma"/>
                <a:cs typeface="Tahoma"/>
              </a:rPr>
              <a:t>data.</a:t>
            </a:r>
            <a:endParaRPr sz="2000" dirty="0">
              <a:latin typeface="Tahoma"/>
              <a:cs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533" y="-255998"/>
            <a:ext cx="7084067" cy="1637884"/>
          </a:xfrm>
          <a:prstGeom prst="rect">
            <a:avLst/>
          </a:prstGeom>
        </p:spPr>
        <p:txBody>
          <a:bodyPr vert="horz" wrap="square" lIns="0" tIns="12700" rIns="0" bIns="0" rtlCol="0">
            <a:spAutoFit/>
          </a:bodyPr>
          <a:lstStyle/>
          <a:p>
            <a:pPr marL="12700">
              <a:lnSpc>
                <a:spcPct val="100000"/>
              </a:lnSpc>
              <a:spcBef>
                <a:spcPts val="100"/>
              </a:spcBef>
            </a:pPr>
            <a:br>
              <a:rPr lang="en-US" spc="265" dirty="0"/>
            </a:br>
            <a:r>
              <a:rPr spc="265" dirty="0"/>
              <a:t>Hardware</a:t>
            </a:r>
            <a:r>
              <a:rPr spc="-130" dirty="0"/>
              <a:t> </a:t>
            </a:r>
            <a:r>
              <a:rPr spc="250" dirty="0"/>
              <a:t>Components</a:t>
            </a:r>
          </a:p>
        </p:txBody>
      </p:sp>
      <p:sp>
        <p:nvSpPr>
          <p:cNvPr id="3" name="object 3"/>
          <p:cNvSpPr txBox="1"/>
          <p:nvPr/>
        </p:nvSpPr>
        <p:spPr>
          <a:xfrm>
            <a:off x="1296415" y="2162047"/>
            <a:ext cx="3783965" cy="3457575"/>
          </a:xfrm>
          <a:prstGeom prst="rect">
            <a:avLst/>
          </a:prstGeom>
        </p:spPr>
        <p:txBody>
          <a:bodyPr vert="horz" wrap="square" lIns="0" tIns="12700" rIns="0" bIns="0" rtlCol="0">
            <a:spAutoFit/>
          </a:bodyPr>
          <a:lstStyle/>
          <a:p>
            <a:pPr marL="12700">
              <a:lnSpc>
                <a:spcPct val="100000"/>
              </a:lnSpc>
              <a:spcBef>
                <a:spcPts val="100"/>
              </a:spcBef>
            </a:pPr>
            <a:r>
              <a:rPr sz="2400" u="heavy" spc="180" dirty="0">
                <a:uFill>
                  <a:solidFill>
                    <a:srgbClr val="000000"/>
                  </a:solidFill>
                </a:uFill>
                <a:latin typeface="Tahoma"/>
                <a:cs typeface="Tahoma"/>
              </a:rPr>
              <a:t>Diskettes </a:t>
            </a:r>
            <a:r>
              <a:rPr sz="2400" u="heavy" spc="170" dirty="0">
                <a:uFill>
                  <a:solidFill>
                    <a:srgbClr val="000000"/>
                  </a:solidFill>
                </a:uFill>
                <a:latin typeface="Tahoma"/>
                <a:cs typeface="Tahoma"/>
              </a:rPr>
              <a:t>(Floppy</a:t>
            </a:r>
            <a:r>
              <a:rPr sz="2400" u="heavy" spc="-310" dirty="0">
                <a:uFill>
                  <a:solidFill>
                    <a:srgbClr val="000000"/>
                  </a:solidFill>
                </a:uFill>
                <a:latin typeface="Tahoma"/>
                <a:cs typeface="Tahoma"/>
              </a:rPr>
              <a:t> </a:t>
            </a:r>
            <a:r>
              <a:rPr sz="2400" u="heavy" spc="185" dirty="0">
                <a:uFill>
                  <a:solidFill>
                    <a:srgbClr val="000000"/>
                  </a:solidFill>
                </a:uFill>
                <a:latin typeface="Tahoma"/>
                <a:cs typeface="Tahoma"/>
              </a:rPr>
              <a:t>Disks)</a:t>
            </a:r>
            <a:endParaRPr sz="2400" dirty="0">
              <a:latin typeface="Tahoma"/>
              <a:cs typeface="Tahoma"/>
            </a:endParaRPr>
          </a:p>
          <a:p>
            <a:pPr>
              <a:lnSpc>
                <a:spcPct val="100000"/>
              </a:lnSpc>
              <a:spcBef>
                <a:spcPts val="50"/>
              </a:spcBef>
            </a:pPr>
            <a:endParaRPr sz="3450" dirty="0">
              <a:latin typeface="Times New Roman"/>
              <a:cs typeface="Times New Roman"/>
            </a:endParaRPr>
          </a:p>
          <a:p>
            <a:pPr marL="355600" indent="-342900">
              <a:lnSpc>
                <a:spcPct val="100000"/>
              </a:lnSpc>
              <a:buClr>
                <a:srgbClr val="996565"/>
              </a:buClr>
              <a:buSzPct val="79166"/>
              <a:buFont typeface="Microsoft Sans Serif"/>
              <a:buChar char="•"/>
              <a:tabLst>
                <a:tab pos="354965" algn="l"/>
                <a:tab pos="355600" algn="l"/>
              </a:tabLst>
            </a:pPr>
            <a:r>
              <a:rPr sz="2400" spc="-5" dirty="0">
                <a:latin typeface="Tahoma"/>
                <a:cs typeface="Tahoma"/>
              </a:rPr>
              <a:t>Speed:</a:t>
            </a:r>
            <a:endParaRPr sz="2400" dirty="0">
              <a:latin typeface="Tahoma"/>
              <a:cs typeface="Tahoma"/>
            </a:endParaRPr>
          </a:p>
          <a:p>
            <a:pPr marL="756285" lvl="1" indent="-286385">
              <a:lnSpc>
                <a:spcPct val="100000"/>
              </a:lnSpc>
              <a:spcBef>
                <a:spcPts val="565"/>
              </a:spcBef>
              <a:buClr>
                <a:srgbClr val="99CCFF"/>
              </a:buClr>
              <a:buSzPct val="70833"/>
              <a:buFont typeface="Microsoft Sans Serif"/>
              <a:buChar char="•"/>
              <a:tabLst>
                <a:tab pos="756920" algn="l"/>
              </a:tabLst>
            </a:pPr>
            <a:r>
              <a:rPr sz="2400" spc="-5" dirty="0">
                <a:latin typeface="Tahoma"/>
                <a:cs typeface="Tahoma"/>
              </a:rPr>
              <a:t>Very</a:t>
            </a:r>
            <a:r>
              <a:rPr sz="2400" dirty="0">
                <a:latin typeface="Tahoma"/>
                <a:cs typeface="Tahoma"/>
              </a:rPr>
              <a:t> slow!</a:t>
            </a:r>
          </a:p>
          <a:p>
            <a:pPr marL="355600" indent="-342900">
              <a:lnSpc>
                <a:spcPct val="100000"/>
              </a:lnSpc>
              <a:spcBef>
                <a:spcPts val="575"/>
              </a:spcBef>
              <a:buClr>
                <a:srgbClr val="996565"/>
              </a:buClr>
              <a:buSzPct val="79166"/>
              <a:buFont typeface="Microsoft Sans Serif"/>
              <a:buChar char="•"/>
              <a:tabLst>
                <a:tab pos="354965" algn="l"/>
                <a:tab pos="355600" algn="l"/>
              </a:tabLst>
            </a:pPr>
            <a:r>
              <a:rPr sz="2400" spc="-5" dirty="0">
                <a:latin typeface="Tahoma"/>
                <a:cs typeface="Tahoma"/>
              </a:rPr>
              <a:t>Capacity:</a:t>
            </a:r>
            <a:endParaRPr sz="2400" dirty="0">
              <a:latin typeface="Tahoma"/>
              <a:cs typeface="Tahoma"/>
            </a:endParaRPr>
          </a:p>
          <a:p>
            <a:pPr marL="756285" lvl="1" indent="-286385">
              <a:lnSpc>
                <a:spcPct val="100000"/>
              </a:lnSpc>
              <a:spcBef>
                <a:spcPts val="565"/>
              </a:spcBef>
              <a:buClr>
                <a:srgbClr val="99CCFF"/>
              </a:buClr>
              <a:buSzPct val="70833"/>
              <a:buFont typeface="Microsoft Sans Serif"/>
              <a:buChar char="•"/>
              <a:tabLst>
                <a:tab pos="756920" algn="l"/>
              </a:tabLst>
            </a:pPr>
            <a:r>
              <a:rPr sz="2400" spc="-5" dirty="0">
                <a:latin typeface="Tahoma"/>
                <a:cs typeface="Tahoma"/>
              </a:rPr>
              <a:t>Normally </a:t>
            </a:r>
            <a:r>
              <a:rPr sz="2400" spc="-10" dirty="0">
                <a:latin typeface="Tahoma"/>
                <a:cs typeface="Tahoma"/>
              </a:rPr>
              <a:t>1.44</a:t>
            </a:r>
            <a:r>
              <a:rPr sz="2400" spc="-15" dirty="0">
                <a:latin typeface="Tahoma"/>
                <a:cs typeface="Tahoma"/>
              </a:rPr>
              <a:t> </a:t>
            </a:r>
            <a:r>
              <a:rPr sz="2400" spc="-5" dirty="0">
                <a:latin typeface="Tahoma"/>
                <a:cs typeface="Tahoma"/>
              </a:rPr>
              <a:t>Mbytes.</a:t>
            </a:r>
            <a:endParaRPr sz="2400" dirty="0">
              <a:latin typeface="Tahoma"/>
              <a:cs typeface="Tahoma"/>
            </a:endParaRPr>
          </a:p>
          <a:p>
            <a:pPr marL="355600" indent="-342900">
              <a:lnSpc>
                <a:spcPct val="100000"/>
              </a:lnSpc>
              <a:spcBef>
                <a:spcPts val="575"/>
              </a:spcBef>
              <a:buClr>
                <a:srgbClr val="996565"/>
              </a:buClr>
              <a:buSzPct val="79166"/>
              <a:buFont typeface="Microsoft Sans Serif"/>
              <a:buChar char="•"/>
              <a:tabLst>
                <a:tab pos="354965" algn="l"/>
                <a:tab pos="355600" algn="l"/>
              </a:tabLst>
            </a:pPr>
            <a:r>
              <a:rPr sz="2400" spc="-5" dirty="0">
                <a:latin typeface="Tahoma"/>
                <a:cs typeface="Tahoma"/>
              </a:rPr>
              <a:t>Cost:</a:t>
            </a:r>
            <a:endParaRPr sz="2400" dirty="0">
              <a:latin typeface="Tahoma"/>
              <a:cs typeface="Tahoma"/>
            </a:endParaRPr>
          </a:p>
          <a:p>
            <a:pPr marL="756285" lvl="1" indent="-286385">
              <a:lnSpc>
                <a:spcPct val="100000"/>
              </a:lnSpc>
              <a:spcBef>
                <a:spcPts val="565"/>
              </a:spcBef>
              <a:buClr>
                <a:srgbClr val="99CCFF"/>
              </a:buClr>
              <a:buSzPct val="70833"/>
              <a:buFont typeface="Microsoft Sans Serif"/>
              <a:buChar char="•"/>
              <a:tabLst>
                <a:tab pos="756920" algn="l"/>
              </a:tabLst>
            </a:pPr>
            <a:r>
              <a:rPr sz="2400" spc="-5" dirty="0">
                <a:latin typeface="Tahoma"/>
                <a:cs typeface="Tahoma"/>
              </a:rPr>
              <a:t>Very</a:t>
            </a:r>
            <a:r>
              <a:rPr sz="2400" dirty="0">
                <a:latin typeface="Tahoma"/>
                <a:cs typeface="Tahoma"/>
              </a:rPr>
              <a:t> cheap.</a:t>
            </a:r>
          </a:p>
        </p:txBody>
      </p:sp>
      <p:sp>
        <p:nvSpPr>
          <p:cNvPr id="4" name="object 4"/>
          <p:cNvSpPr/>
          <p:nvPr/>
        </p:nvSpPr>
        <p:spPr>
          <a:xfrm>
            <a:off x="6172200" y="3048000"/>
            <a:ext cx="2286000" cy="223875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E0BAF-BEF7-475F-8BD2-EE6E2D054473}"/>
              </a:ext>
            </a:extLst>
          </p:cNvPr>
          <p:cNvSpPr>
            <a:spLocks noGrp="1"/>
          </p:cNvSpPr>
          <p:nvPr>
            <p:ph type="title"/>
          </p:nvPr>
        </p:nvSpPr>
        <p:spPr>
          <a:xfrm>
            <a:off x="381000" y="3276600"/>
            <a:ext cx="9448800" cy="1752600"/>
          </a:xfrm>
        </p:spPr>
        <p:txBody>
          <a:bodyPr/>
          <a:lstStyle/>
          <a:p>
            <a:pPr algn="ctr"/>
            <a:r>
              <a:rPr lang="en-IN" sz="5400" b="0" dirty="0">
                <a:effectLst/>
                <a:latin typeface="Times New Roman" panose="02020603050405020304" pitchFamily="18" charset="0"/>
                <a:cs typeface="Times New Roman" panose="02020603050405020304" pitchFamily="18" charset="0"/>
              </a:rPr>
              <a:t>UNIT 1</a:t>
            </a:r>
            <a:br>
              <a:rPr lang="en-IN" sz="5400" b="0" dirty="0">
                <a:effectLst/>
                <a:latin typeface="Times New Roman" panose="02020603050405020304" pitchFamily="18" charset="0"/>
                <a:cs typeface="Times New Roman" panose="02020603050405020304" pitchFamily="18" charset="0"/>
              </a:rPr>
            </a:br>
            <a:r>
              <a:rPr lang="en-US" sz="54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Fundamentals of Computing and introduction to Database systems</a:t>
            </a:r>
            <a:br>
              <a:rPr lang="en-IN" sz="5400" b="0" dirty="0">
                <a:effectLst/>
                <a:latin typeface="Times New Roman" panose="02020603050405020304" pitchFamily="18" charset="0"/>
                <a:cs typeface="Times New Roman" panose="02020603050405020304" pitchFamily="18" charset="0"/>
              </a:rPr>
            </a:br>
            <a:endParaRPr lang="en-IN" dirty="0"/>
          </a:p>
        </p:txBody>
      </p:sp>
    </p:spTree>
    <p:extLst>
      <p:ext uri="{BB962C8B-B14F-4D97-AF65-F5344CB8AC3E}">
        <p14:creationId xmlns:p14="http://schemas.microsoft.com/office/powerpoint/2010/main" val="1983297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533" y="-255998"/>
            <a:ext cx="7846067" cy="1637884"/>
          </a:xfrm>
          <a:prstGeom prst="rect">
            <a:avLst/>
          </a:prstGeom>
        </p:spPr>
        <p:txBody>
          <a:bodyPr vert="horz" wrap="square" lIns="0" tIns="12700" rIns="0" bIns="0" rtlCol="0">
            <a:spAutoFit/>
          </a:bodyPr>
          <a:lstStyle/>
          <a:p>
            <a:pPr marL="12700">
              <a:lnSpc>
                <a:spcPct val="100000"/>
              </a:lnSpc>
              <a:spcBef>
                <a:spcPts val="100"/>
              </a:spcBef>
            </a:pPr>
            <a:br>
              <a:rPr lang="en-US" spc="265" dirty="0"/>
            </a:br>
            <a:r>
              <a:rPr spc="265" dirty="0"/>
              <a:t>Hardware</a:t>
            </a:r>
            <a:r>
              <a:rPr spc="-130" dirty="0"/>
              <a:t> </a:t>
            </a:r>
            <a:r>
              <a:rPr spc="250" dirty="0"/>
              <a:t>Components</a:t>
            </a:r>
          </a:p>
        </p:txBody>
      </p:sp>
      <p:sp>
        <p:nvSpPr>
          <p:cNvPr id="3" name="object 3"/>
          <p:cNvSpPr txBox="1"/>
          <p:nvPr/>
        </p:nvSpPr>
        <p:spPr>
          <a:xfrm>
            <a:off x="1144009" y="1933447"/>
            <a:ext cx="6478270" cy="2634054"/>
          </a:xfrm>
          <a:prstGeom prst="rect">
            <a:avLst/>
          </a:prstGeom>
        </p:spPr>
        <p:txBody>
          <a:bodyPr vert="horz" wrap="square" lIns="0" tIns="12700" rIns="0" bIns="0" rtlCol="0">
            <a:spAutoFit/>
          </a:bodyPr>
          <a:lstStyle/>
          <a:p>
            <a:pPr marL="12700">
              <a:lnSpc>
                <a:spcPct val="100000"/>
              </a:lnSpc>
              <a:spcBef>
                <a:spcPts val="100"/>
              </a:spcBef>
            </a:pPr>
            <a:r>
              <a:rPr sz="2400" u="heavy" spc="195" dirty="0">
                <a:uFill>
                  <a:solidFill>
                    <a:srgbClr val="000000"/>
                  </a:solidFill>
                </a:uFill>
                <a:latin typeface="Tahoma"/>
                <a:cs typeface="Tahoma"/>
              </a:rPr>
              <a:t>CD-ROM</a:t>
            </a:r>
            <a:r>
              <a:rPr sz="2400" u="heavy" spc="-55" dirty="0">
                <a:uFill>
                  <a:solidFill>
                    <a:srgbClr val="000000"/>
                  </a:solidFill>
                </a:uFill>
                <a:latin typeface="Tahoma"/>
                <a:cs typeface="Tahoma"/>
              </a:rPr>
              <a:t> </a:t>
            </a:r>
            <a:r>
              <a:rPr sz="2400" u="heavy" spc="185" dirty="0">
                <a:uFill>
                  <a:solidFill>
                    <a:srgbClr val="000000"/>
                  </a:solidFill>
                </a:uFill>
                <a:latin typeface="Tahoma"/>
                <a:cs typeface="Tahoma"/>
              </a:rPr>
              <a:t>Disks</a:t>
            </a:r>
            <a:endParaRPr sz="2400" dirty="0">
              <a:latin typeface="Tahoma"/>
              <a:cs typeface="Tahoma"/>
            </a:endParaRPr>
          </a:p>
          <a:p>
            <a:pPr>
              <a:lnSpc>
                <a:spcPct val="100000"/>
              </a:lnSpc>
              <a:spcBef>
                <a:spcPts val="50"/>
              </a:spcBef>
            </a:pPr>
            <a:endParaRPr sz="3450" dirty="0">
              <a:latin typeface="Times New Roman"/>
              <a:cs typeface="Times New Roman"/>
            </a:endParaRPr>
          </a:p>
          <a:p>
            <a:pPr marL="355600" indent="-342900">
              <a:lnSpc>
                <a:spcPct val="100000"/>
              </a:lnSpc>
              <a:buClr>
                <a:srgbClr val="996565"/>
              </a:buClr>
              <a:buSzPct val="79166"/>
              <a:buFont typeface="Microsoft Sans Serif"/>
              <a:buChar char="•"/>
              <a:tabLst>
                <a:tab pos="354965" algn="l"/>
                <a:tab pos="355600" algn="l"/>
              </a:tabLst>
            </a:pPr>
            <a:r>
              <a:rPr sz="2400" spc="-5" dirty="0">
                <a:latin typeface="Tahoma"/>
                <a:cs typeface="Tahoma"/>
              </a:rPr>
              <a:t>Speed:</a:t>
            </a:r>
            <a:endParaRPr sz="2400" dirty="0">
              <a:latin typeface="Tahoma"/>
              <a:cs typeface="Tahoma"/>
            </a:endParaRPr>
          </a:p>
          <a:p>
            <a:pPr marL="756285" marR="5080" lvl="1" indent="-286385">
              <a:lnSpc>
                <a:spcPct val="99900"/>
              </a:lnSpc>
              <a:spcBef>
                <a:spcPts val="570"/>
              </a:spcBef>
              <a:buClr>
                <a:srgbClr val="99CCFF"/>
              </a:buClr>
              <a:buSzPct val="70833"/>
              <a:buFont typeface="Microsoft Sans Serif"/>
              <a:buChar char="•"/>
              <a:tabLst>
                <a:tab pos="756920" algn="l"/>
                <a:tab pos="4878705" algn="l"/>
              </a:tabLst>
            </a:pPr>
            <a:r>
              <a:rPr sz="2400" dirty="0">
                <a:latin typeface="Tahoma"/>
                <a:cs typeface="Tahoma"/>
              </a:rPr>
              <a:t>Much </a:t>
            </a:r>
            <a:r>
              <a:rPr sz="2400" spc="-5" dirty="0">
                <a:latin typeface="Tahoma"/>
                <a:cs typeface="Tahoma"/>
              </a:rPr>
              <a:t>slower than</a:t>
            </a:r>
            <a:r>
              <a:rPr sz="2400" spc="45" dirty="0">
                <a:latin typeface="Tahoma"/>
                <a:cs typeface="Tahoma"/>
              </a:rPr>
              <a:t> </a:t>
            </a:r>
            <a:r>
              <a:rPr sz="2400" spc="-5" dirty="0">
                <a:latin typeface="Tahoma"/>
                <a:cs typeface="Tahoma"/>
              </a:rPr>
              <a:t>hard</a:t>
            </a:r>
            <a:r>
              <a:rPr sz="2400" spc="10" dirty="0">
                <a:latin typeface="Tahoma"/>
                <a:cs typeface="Tahoma"/>
              </a:rPr>
              <a:t> </a:t>
            </a:r>
            <a:r>
              <a:rPr sz="2400" spc="-5" dirty="0">
                <a:latin typeface="Tahoma"/>
                <a:cs typeface="Tahoma"/>
              </a:rPr>
              <a:t>disks.	</a:t>
            </a:r>
            <a:endParaRPr lang="en-US" sz="2400" spc="-5" dirty="0">
              <a:latin typeface="Tahoma"/>
              <a:cs typeface="Tahoma"/>
            </a:endParaRPr>
          </a:p>
          <a:p>
            <a:pPr marL="469900" marR="5080" lvl="1">
              <a:lnSpc>
                <a:spcPct val="99900"/>
              </a:lnSpc>
              <a:spcBef>
                <a:spcPts val="570"/>
              </a:spcBef>
              <a:buClr>
                <a:srgbClr val="99CCFF"/>
              </a:buClr>
              <a:buSzPct val="70833"/>
              <a:tabLst>
                <a:tab pos="756920" algn="l"/>
                <a:tab pos="4878705" algn="l"/>
              </a:tabLst>
            </a:pPr>
            <a:r>
              <a:rPr sz="2400" spc="-5" dirty="0">
                <a:latin typeface="Tahoma"/>
                <a:cs typeface="Tahoma"/>
              </a:rPr>
              <a:t>Capacity:</a:t>
            </a:r>
            <a:endParaRPr sz="2400" dirty="0">
              <a:latin typeface="Tahoma"/>
              <a:cs typeface="Tahoma"/>
            </a:endParaRPr>
          </a:p>
          <a:p>
            <a:pPr marL="756285" lvl="1" indent="-286385">
              <a:lnSpc>
                <a:spcPct val="100000"/>
              </a:lnSpc>
              <a:spcBef>
                <a:spcPts val="565"/>
              </a:spcBef>
              <a:buClr>
                <a:srgbClr val="99CCFF"/>
              </a:buClr>
              <a:buSzPct val="70833"/>
              <a:buFont typeface="Microsoft Sans Serif"/>
              <a:buChar char="•"/>
              <a:tabLst>
                <a:tab pos="756920" algn="l"/>
              </a:tabLst>
            </a:pPr>
            <a:r>
              <a:rPr sz="2400" spc="-5" dirty="0">
                <a:latin typeface="Tahoma"/>
                <a:cs typeface="Tahoma"/>
              </a:rPr>
              <a:t>Around 650 </a:t>
            </a:r>
            <a:r>
              <a:rPr sz="2400" dirty="0">
                <a:latin typeface="Tahoma"/>
                <a:cs typeface="Tahoma"/>
              </a:rPr>
              <a:t>Mbytes and</a:t>
            </a:r>
            <a:r>
              <a:rPr sz="2400" spc="10" dirty="0">
                <a:latin typeface="Tahoma"/>
                <a:cs typeface="Tahoma"/>
              </a:rPr>
              <a:t> </a:t>
            </a:r>
            <a:r>
              <a:rPr sz="2400" spc="-5" dirty="0">
                <a:latin typeface="Tahoma"/>
                <a:cs typeface="Tahoma"/>
              </a:rPr>
              <a:t>more</a:t>
            </a:r>
            <a:endParaRPr sz="2400" dirty="0">
              <a:latin typeface="Tahoma"/>
              <a:cs typeface="Tahoma"/>
            </a:endParaRPr>
          </a:p>
        </p:txBody>
      </p:sp>
      <p:sp>
        <p:nvSpPr>
          <p:cNvPr id="4" name="object 4"/>
          <p:cNvSpPr/>
          <p:nvPr/>
        </p:nvSpPr>
        <p:spPr>
          <a:xfrm>
            <a:off x="7078674" y="4191000"/>
            <a:ext cx="1882444" cy="197205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533" y="-255998"/>
            <a:ext cx="8120385" cy="1637884"/>
          </a:xfrm>
          <a:prstGeom prst="rect">
            <a:avLst/>
          </a:prstGeom>
        </p:spPr>
        <p:txBody>
          <a:bodyPr vert="horz" wrap="square" lIns="0" tIns="12700" rIns="0" bIns="0" rtlCol="0">
            <a:spAutoFit/>
          </a:bodyPr>
          <a:lstStyle/>
          <a:p>
            <a:pPr marL="12700">
              <a:lnSpc>
                <a:spcPct val="100000"/>
              </a:lnSpc>
              <a:spcBef>
                <a:spcPts val="100"/>
              </a:spcBef>
            </a:pPr>
            <a:br>
              <a:rPr lang="en-US" spc="265" dirty="0"/>
            </a:br>
            <a:r>
              <a:rPr spc="265" dirty="0"/>
              <a:t>Hardware</a:t>
            </a:r>
            <a:r>
              <a:rPr spc="-130" dirty="0"/>
              <a:t> </a:t>
            </a:r>
            <a:r>
              <a:rPr spc="250" dirty="0"/>
              <a:t>Components</a:t>
            </a:r>
          </a:p>
        </p:txBody>
      </p:sp>
      <p:sp>
        <p:nvSpPr>
          <p:cNvPr id="3" name="object 3"/>
          <p:cNvSpPr txBox="1"/>
          <p:nvPr/>
        </p:nvSpPr>
        <p:spPr>
          <a:xfrm>
            <a:off x="1144009" y="1933447"/>
            <a:ext cx="5706745" cy="3823335"/>
          </a:xfrm>
          <a:prstGeom prst="rect">
            <a:avLst/>
          </a:prstGeom>
        </p:spPr>
        <p:txBody>
          <a:bodyPr vert="horz" wrap="square" lIns="0" tIns="12700" rIns="0" bIns="0" rtlCol="0">
            <a:spAutoFit/>
          </a:bodyPr>
          <a:lstStyle/>
          <a:p>
            <a:pPr marL="12700">
              <a:lnSpc>
                <a:spcPct val="100000"/>
              </a:lnSpc>
              <a:spcBef>
                <a:spcPts val="100"/>
              </a:spcBef>
            </a:pPr>
            <a:r>
              <a:rPr sz="2400" u="heavy" spc="180" dirty="0">
                <a:uFill>
                  <a:solidFill>
                    <a:srgbClr val="000000"/>
                  </a:solidFill>
                </a:uFill>
                <a:latin typeface="Tahoma"/>
                <a:cs typeface="Tahoma"/>
              </a:rPr>
              <a:t>DVD</a:t>
            </a:r>
            <a:r>
              <a:rPr sz="2400" u="heavy" spc="-55" dirty="0">
                <a:uFill>
                  <a:solidFill>
                    <a:srgbClr val="000000"/>
                  </a:solidFill>
                </a:uFill>
                <a:latin typeface="Tahoma"/>
                <a:cs typeface="Tahoma"/>
              </a:rPr>
              <a:t> </a:t>
            </a:r>
            <a:r>
              <a:rPr sz="2400" u="heavy" spc="170" dirty="0">
                <a:uFill>
                  <a:solidFill>
                    <a:srgbClr val="000000"/>
                  </a:solidFill>
                </a:uFill>
                <a:latin typeface="Tahoma"/>
                <a:cs typeface="Tahoma"/>
              </a:rPr>
              <a:t>Drives</a:t>
            </a:r>
            <a:endParaRPr sz="2400">
              <a:latin typeface="Tahoma"/>
              <a:cs typeface="Tahoma"/>
            </a:endParaRPr>
          </a:p>
          <a:p>
            <a:pPr>
              <a:lnSpc>
                <a:spcPct val="100000"/>
              </a:lnSpc>
              <a:spcBef>
                <a:spcPts val="50"/>
              </a:spcBef>
            </a:pPr>
            <a:endParaRPr sz="3450">
              <a:latin typeface="Times New Roman"/>
              <a:cs typeface="Times New Roman"/>
            </a:endParaRPr>
          </a:p>
          <a:p>
            <a:pPr marL="355600" indent="-342900">
              <a:lnSpc>
                <a:spcPct val="100000"/>
              </a:lnSpc>
              <a:buClr>
                <a:srgbClr val="996565"/>
              </a:buClr>
              <a:buSzPct val="79166"/>
              <a:buFont typeface="Microsoft Sans Serif"/>
              <a:buChar char="•"/>
              <a:tabLst>
                <a:tab pos="354965" algn="l"/>
                <a:tab pos="355600" algn="l"/>
              </a:tabLst>
            </a:pPr>
            <a:r>
              <a:rPr sz="2400" spc="-5" dirty="0">
                <a:latin typeface="Tahoma"/>
                <a:cs typeface="Tahoma"/>
              </a:rPr>
              <a:t>Speed:</a:t>
            </a:r>
            <a:endParaRPr sz="2400">
              <a:latin typeface="Tahoma"/>
              <a:cs typeface="Tahoma"/>
            </a:endParaRPr>
          </a:p>
          <a:p>
            <a:pPr marL="756285" marR="5080" lvl="1" indent="-286385">
              <a:lnSpc>
                <a:spcPct val="100000"/>
              </a:lnSpc>
              <a:spcBef>
                <a:spcPts val="565"/>
              </a:spcBef>
              <a:buClr>
                <a:srgbClr val="99CCFF"/>
              </a:buClr>
              <a:buSzPct val="70833"/>
              <a:buFont typeface="Microsoft Sans Serif"/>
              <a:buChar char="•"/>
              <a:tabLst>
                <a:tab pos="756920" algn="l"/>
              </a:tabLst>
            </a:pPr>
            <a:r>
              <a:rPr sz="2400" dirty="0">
                <a:latin typeface="Tahoma"/>
                <a:cs typeface="Tahoma"/>
              </a:rPr>
              <a:t>Much </a:t>
            </a:r>
            <a:r>
              <a:rPr sz="2400" spc="-5" dirty="0">
                <a:latin typeface="Tahoma"/>
                <a:cs typeface="Tahoma"/>
              </a:rPr>
              <a:t>faster than CD-ROM drives but  not </a:t>
            </a:r>
            <a:r>
              <a:rPr sz="2400" dirty="0">
                <a:latin typeface="Tahoma"/>
                <a:cs typeface="Tahoma"/>
              </a:rPr>
              <a:t>as </a:t>
            </a:r>
            <a:r>
              <a:rPr sz="2400" spc="-5" dirty="0">
                <a:latin typeface="Tahoma"/>
                <a:cs typeface="Tahoma"/>
              </a:rPr>
              <a:t>fast </a:t>
            </a:r>
            <a:r>
              <a:rPr sz="2400" dirty="0">
                <a:latin typeface="Tahoma"/>
                <a:cs typeface="Tahoma"/>
              </a:rPr>
              <a:t>as hard</a:t>
            </a:r>
            <a:r>
              <a:rPr sz="2400" spc="-5" dirty="0">
                <a:latin typeface="Tahoma"/>
                <a:cs typeface="Tahoma"/>
              </a:rPr>
              <a:t> disks.</a:t>
            </a:r>
            <a:endParaRPr sz="2400">
              <a:latin typeface="Tahoma"/>
              <a:cs typeface="Tahoma"/>
            </a:endParaRPr>
          </a:p>
          <a:p>
            <a:pPr marL="355600" indent="-342900">
              <a:lnSpc>
                <a:spcPct val="100000"/>
              </a:lnSpc>
              <a:spcBef>
                <a:spcPts val="565"/>
              </a:spcBef>
              <a:buClr>
                <a:srgbClr val="996565"/>
              </a:buClr>
              <a:buSzPct val="79166"/>
              <a:buFont typeface="Microsoft Sans Serif"/>
              <a:buChar char="•"/>
              <a:tabLst>
                <a:tab pos="354965" algn="l"/>
                <a:tab pos="355600" algn="l"/>
              </a:tabLst>
            </a:pPr>
            <a:r>
              <a:rPr sz="2400" spc="-5" dirty="0">
                <a:latin typeface="Tahoma"/>
                <a:cs typeface="Tahoma"/>
              </a:rPr>
              <a:t>Capacity:</a:t>
            </a:r>
            <a:endParaRPr sz="2400">
              <a:latin typeface="Tahoma"/>
              <a:cs typeface="Tahoma"/>
            </a:endParaRPr>
          </a:p>
          <a:p>
            <a:pPr marL="756285" lvl="1" indent="-286385">
              <a:lnSpc>
                <a:spcPct val="100000"/>
              </a:lnSpc>
              <a:spcBef>
                <a:spcPts val="575"/>
              </a:spcBef>
              <a:buClr>
                <a:srgbClr val="99CCFF"/>
              </a:buClr>
              <a:buSzPct val="70833"/>
              <a:buFont typeface="Microsoft Sans Serif"/>
              <a:buChar char="•"/>
              <a:tabLst>
                <a:tab pos="756920" algn="l"/>
              </a:tabLst>
            </a:pPr>
            <a:r>
              <a:rPr sz="2400" spc="-5" dirty="0">
                <a:latin typeface="Tahoma"/>
                <a:cs typeface="Tahoma"/>
              </a:rPr>
              <a:t>Up </a:t>
            </a:r>
            <a:r>
              <a:rPr sz="2400" spc="-10" dirty="0">
                <a:latin typeface="Tahoma"/>
                <a:cs typeface="Tahoma"/>
              </a:rPr>
              <a:t>to </a:t>
            </a:r>
            <a:r>
              <a:rPr sz="2400" spc="-5" dirty="0">
                <a:latin typeface="Tahoma"/>
                <a:cs typeface="Tahoma"/>
              </a:rPr>
              <a:t>17</a:t>
            </a:r>
            <a:r>
              <a:rPr sz="2400" spc="30" dirty="0">
                <a:latin typeface="Tahoma"/>
                <a:cs typeface="Tahoma"/>
              </a:rPr>
              <a:t> </a:t>
            </a:r>
            <a:r>
              <a:rPr sz="2400" spc="-5" dirty="0">
                <a:latin typeface="Tahoma"/>
                <a:cs typeface="Tahoma"/>
              </a:rPr>
              <a:t>Gbytes.</a:t>
            </a:r>
            <a:endParaRPr sz="2400">
              <a:latin typeface="Tahoma"/>
              <a:cs typeface="Tahoma"/>
            </a:endParaRPr>
          </a:p>
          <a:p>
            <a:pPr marL="355600" indent="-342900">
              <a:lnSpc>
                <a:spcPct val="100000"/>
              </a:lnSpc>
              <a:spcBef>
                <a:spcPts val="565"/>
              </a:spcBef>
              <a:buClr>
                <a:srgbClr val="996565"/>
              </a:buClr>
              <a:buSzPct val="79166"/>
              <a:buFont typeface="Microsoft Sans Serif"/>
              <a:buChar char="•"/>
              <a:tabLst>
                <a:tab pos="354965" algn="l"/>
                <a:tab pos="355600" algn="l"/>
              </a:tabLst>
            </a:pPr>
            <a:r>
              <a:rPr sz="2400" spc="-5" dirty="0">
                <a:latin typeface="Tahoma"/>
                <a:cs typeface="Tahoma"/>
              </a:rPr>
              <a:t>Cost:</a:t>
            </a:r>
            <a:endParaRPr sz="2400">
              <a:latin typeface="Tahoma"/>
              <a:cs typeface="Tahoma"/>
            </a:endParaRPr>
          </a:p>
          <a:p>
            <a:pPr marL="756285" lvl="1" indent="-286385">
              <a:lnSpc>
                <a:spcPct val="100000"/>
              </a:lnSpc>
              <a:spcBef>
                <a:spcPts val="575"/>
              </a:spcBef>
              <a:buClr>
                <a:srgbClr val="99CCFF"/>
              </a:buClr>
              <a:buSzPct val="70833"/>
              <a:buFont typeface="Microsoft Sans Serif"/>
              <a:buChar char="•"/>
              <a:tabLst>
                <a:tab pos="756920" algn="l"/>
              </a:tabLst>
            </a:pPr>
            <a:r>
              <a:rPr sz="2400" spc="-5" dirty="0">
                <a:latin typeface="Tahoma"/>
                <a:cs typeface="Tahoma"/>
              </a:rPr>
              <a:t>Slightly higher than CD-ROM</a:t>
            </a:r>
            <a:r>
              <a:rPr sz="2400" dirty="0">
                <a:latin typeface="Tahoma"/>
                <a:cs typeface="Tahoma"/>
              </a:rPr>
              <a:t> </a:t>
            </a:r>
            <a:r>
              <a:rPr sz="2400" spc="-5" dirty="0">
                <a:latin typeface="Tahoma"/>
                <a:cs typeface="Tahoma"/>
              </a:rPr>
              <a:t>drives.</a:t>
            </a:r>
            <a:endParaRPr sz="2400">
              <a:latin typeface="Tahoma"/>
              <a:cs typeface="Tahoma"/>
            </a:endParaRPr>
          </a:p>
        </p:txBody>
      </p:sp>
      <p:sp>
        <p:nvSpPr>
          <p:cNvPr id="4" name="object 4"/>
          <p:cNvSpPr/>
          <p:nvPr/>
        </p:nvSpPr>
        <p:spPr>
          <a:xfrm>
            <a:off x="7002474" y="3657600"/>
            <a:ext cx="1882444" cy="197205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533" y="-255998"/>
            <a:ext cx="8455667" cy="1637884"/>
          </a:xfrm>
          <a:prstGeom prst="rect">
            <a:avLst/>
          </a:prstGeom>
        </p:spPr>
        <p:txBody>
          <a:bodyPr vert="horz" wrap="square" lIns="0" tIns="12700" rIns="0" bIns="0" rtlCol="0">
            <a:spAutoFit/>
          </a:bodyPr>
          <a:lstStyle/>
          <a:p>
            <a:pPr marL="12700">
              <a:lnSpc>
                <a:spcPct val="100000"/>
              </a:lnSpc>
              <a:spcBef>
                <a:spcPts val="100"/>
              </a:spcBef>
            </a:pPr>
            <a:br>
              <a:rPr lang="en-US" spc="265" dirty="0"/>
            </a:br>
            <a:r>
              <a:rPr spc="265" dirty="0"/>
              <a:t>Hardware</a:t>
            </a:r>
            <a:r>
              <a:rPr spc="-130" dirty="0"/>
              <a:t> </a:t>
            </a:r>
            <a:r>
              <a:rPr spc="250" dirty="0"/>
              <a:t>Components</a:t>
            </a:r>
          </a:p>
        </p:txBody>
      </p:sp>
      <p:sp>
        <p:nvSpPr>
          <p:cNvPr id="3" name="object 3"/>
          <p:cNvSpPr txBox="1"/>
          <p:nvPr/>
        </p:nvSpPr>
        <p:spPr>
          <a:xfrm>
            <a:off x="1067809" y="1979167"/>
            <a:ext cx="7653020" cy="4692015"/>
          </a:xfrm>
          <a:prstGeom prst="rect">
            <a:avLst/>
          </a:prstGeom>
        </p:spPr>
        <p:txBody>
          <a:bodyPr vert="horz" wrap="square" lIns="0" tIns="12700" rIns="0" bIns="0" rtlCol="0">
            <a:spAutoFit/>
          </a:bodyPr>
          <a:lstStyle/>
          <a:p>
            <a:pPr marL="12700">
              <a:lnSpc>
                <a:spcPct val="100000"/>
              </a:lnSpc>
              <a:spcBef>
                <a:spcPts val="100"/>
              </a:spcBef>
            </a:pPr>
            <a:r>
              <a:rPr sz="2400" u="heavy" spc="245" dirty="0">
                <a:uFill>
                  <a:solidFill>
                    <a:srgbClr val="000000"/>
                  </a:solidFill>
                </a:uFill>
                <a:latin typeface="Tahoma"/>
                <a:cs typeface="Tahoma"/>
              </a:rPr>
              <a:t>How</a:t>
            </a:r>
            <a:r>
              <a:rPr sz="2400" u="heavy" spc="-50" dirty="0">
                <a:uFill>
                  <a:solidFill>
                    <a:srgbClr val="000000"/>
                  </a:solidFill>
                </a:uFill>
                <a:latin typeface="Tahoma"/>
                <a:cs typeface="Tahoma"/>
              </a:rPr>
              <a:t> </a:t>
            </a:r>
            <a:r>
              <a:rPr sz="2400" u="heavy" spc="185" dirty="0">
                <a:uFill>
                  <a:solidFill>
                    <a:srgbClr val="000000"/>
                  </a:solidFill>
                </a:uFill>
                <a:latin typeface="Tahoma"/>
                <a:cs typeface="Tahoma"/>
              </a:rPr>
              <a:t>Computer</a:t>
            </a:r>
            <a:r>
              <a:rPr sz="2400" u="heavy" spc="-50" dirty="0">
                <a:uFill>
                  <a:solidFill>
                    <a:srgbClr val="000000"/>
                  </a:solidFill>
                </a:uFill>
                <a:latin typeface="Tahoma"/>
                <a:cs typeface="Tahoma"/>
              </a:rPr>
              <a:t> </a:t>
            </a:r>
            <a:r>
              <a:rPr sz="2400" u="heavy" spc="204" dirty="0">
                <a:uFill>
                  <a:solidFill>
                    <a:srgbClr val="000000"/>
                  </a:solidFill>
                </a:uFill>
                <a:latin typeface="Tahoma"/>
                <a:cs typeface="Tahoma"/>
              </a:rPr>
              <a:t>Memory</a:t>
            </a:r>
            <a:r>
              <a:rPr sz="2400" u="heavy" spc="-45" dirty="0">
                <a:uFill>
                  <a:solidFill>
                    <a:srgbClr val="000000"/>
                  </a:solidFill>
                </a:uFill>
                <a:latin typeface="Tahoma"/>
                <a:cs typeface="Tahoma"/>
              </a:rPr>
              <a:t> </a:t>
            </a:r>
            <a:r>
              <a:rPr sz="2400" u="heavy" spc="210" dirty="0">
                <a:uFill>
                  <a:solidFill>
                    <a:srgbClr val="000000"/>
                  </a:solidFill>
                </a:uFill>
                <a:latin typeface="Tahoma"/>
                <a:cs typeface="Tahoma"/>
              </a:rPr>
              <a:t>Is</a:t>
            </a:r>
            <a:r>
              <a:rPr sz="2400" u="heavy" spc="-55" dirty="0">
                <a:uFill>
                  <a:solidFill>
                    <a:srgbClr val="000000"/>
                  </a:solidFill>
                </a:uFill>
                <a:latin typeface="Tahoma"/>
                <a:cs typeface="Tahoma"/>
              </a:rPr>
              <a:t> </a:t>
            </a:r>
            <a:r>
              <a:rPr sz="2400" u="heavy" spc="185" dirty="0">
                <a:uFill>
                  <a:solidFill>
                    <a:srgbClr val="000000"/>
                  </a:solidFill>
                </a:uFill>
                <a:latin typeface="Tahoma"/>
                <a:cs typeface="Tahoma"/>
              </a:rPr>
              <a:t>Measured</a:t>
            </a:r>
            <a:endParaRPr sz="2400">
              <a:latin typeface="Tahoma"/>
              <a:cs typeface="Tahoma"/>
            </a:endParaRPr>
          </a:p>
          <a:p>
            <a:pPr>
              <a:lnSpc>
                <a:spcPct val="100000"/>
              </a:lnSpc>
              <a:spcBef>
                <a:spcPts val="50"/>
              </a:spcBef>
            </a:pPr>
            <a:endParaRPr sz="2450">
              <a:latin typeface="Times New Roman"/>
              <a:cs typeface="Times New Roman"/>
            </a:endParaRPr>
          </a:p>
          <a:p>
            <a:pPr marL="355600" indent="-342900">
              <a:lnSpc>
                <a:spcPct val="100000"/>
              </a:lnSpc>
              <a:spcBef>
                <a:spcPts val="5"/>
              </a:spcBef>
              <a:buClr>
                <a:srgbClr val="996565"/>
              </a:buClr>
              <a:buSzPct val="80000"/>
              <a:buFont typeface="Microsoft Sans Serif"/>
              <a:buChar char="•"/>
              <a:tabLst>
                <a:tab pos="354965" algn="l"/>
                <a:tab pos="355600" algn="l"/>
              </a:tabLst>
            </a:pPr>
            <a:r>
              <a:rPr sz="2000" spc="165" dirty="0">
                <a:latin typeface="Tahoma"/>
                <a:cs typeface="Tahoma"/>
              </a:rPr>
              <a:t>Bit</a:t>
            </a:r>
            <a:endParaRPr sz="2000">
              <a:latin typeface="Tahoma"/>
              <a:cs typeface="Tahoma"/>
            </a:endParaRPr>
          </a:p>
          <a:p>
            <a:pPr marL="756285" marR="5080" lvl="1" indent="-286385">
              <a:lnSpc>
                <a:spcPct val="90200"/>
              </a:lnSpc>
              <a:spcBef>
                <a:spcPts val="475"/>
              </a:spcBef>
              <a:buClr>
                <a:srgbClr val="99CCFF"/>
              </a:buClr>
              <a:buSzPct val="70000"/>
              <a:buFont typeface="Microsoft Sans Serif"/>
              <a:buChar char="•"/>
              <a:tabLst>
                <a:tab pos="756285" algn="l"/>
                <a:tab pos="756920" algn="l"/>
                <a:tab pos="4378960" algn="l"/>
              </a:tabLst>
            </a:pPr>
            <a:r>
              <a:rPr sz="2000" spc="-5" dirty="0">
                <a:latin typeface="Tahoma"/>
                <a:cs typeface="Tahoma"/>
              </a:rPr>
              <a:t>All computers </a:t>
            </a:r>
            <a:r>
              <a:rPr sz="2000" dirty="0">
                <a:latin typeface="Tahoma"/>
                <a:cs typeface="Tahoma"/>
              </a:rPr>
              <a:t>work on a </a:t>
            </a:r>
            <a:r>
              <a:rPr sz="2000" spc="-5" dirty="0">
                <a:latin typeface="Tahoma"/>
                <a:cs typeface="Tahoma"/>
              </a:rPr>
              <a:t>binary numbering system, </a:t>
            </a:r>
            <a:r>
              <a:rPr sz="2000" spc="-10" dirty="0">
                <a:latin typeface="Tahoma"/>
                <a:cs typeface="Tahoma"/>
              </a:rPr>
              <a:t>i.e. </a:t>
            </a:r>
            <a:r>
              <a:rPr sz="2000" dirty="0">
                <a:latin typeface="Tahoma"/>
                <a:cs typeface="Tahoma"/>
              </a:rPr>
              <a:t>they  </a:t>
            </a:r>
            <a:r>
              <a:rPr sz="2000" spc="-5" dirty="0">
                <a:latin typeface="Tahoma"/>
                <a:cs typeface="Tahoma"/>
              </a:rPr>
              <a:t>process data in one's</a:t>
            </a:r>
            <a:r>
              <a:rPr sz="2000" spc="50" dirty="0">
                <a:latin typeface="Tahoma"/>
                <a:cs typeface="Tahoma"/>
              </a:rPr>
              <a:t> </a:t>
            </a:r>
            <a:r>
              <a:rPr sz="2000" dirty="0">
                <a:latin typeface="Tahoma"/>
                <a:cs typeface="Tahoma"/>
              </a:rPr>
              <a:t>or</a:t>
            </a:r>
            <a:r>
              <a:rPr sz="2000" spc="5" dirty="0">
                <a:latin typeface="Tahoma"/>
                <a:cs typeface="Tahoma"/>
              </a:rPr>
              <a:t> </a:t>
            </a:r>
            <a:r>
              <a:rPr sz="2000" spc="-5" dirty="0">
                <a:latin typeface="Tahoma"/>
                <a:cs typeface="Tahoma"/>
              </a:rPr>
              <a:t>zero's.	This </a:t>
            </a:r>
            <a:r>
              <a:rPr sz="2000" dirty="0">
                <a:latin typeface="Tahoma"/>
                <a:cs typeface="Tahoma"/>
              </a:rPr>
              <a:t>1 or 0 </a:t>
            </a:r>
            <a:r>
              <a:rPr sz="2000" spc="-5" dirty="0">
                <a:latin typeface="Tahoma"/>
                <a:cs typeface="Tahoma"/>
              </a:rPr>
              <a:t>level </a:t>
            </a:r>
            <a:r>
              <a:rPr sz="2000" dirty="0">
                <a:latin typeface="Tahoma"/>
                <a:cs typeface="Tahoma"/>
              </a:rPr>
              <a:t>of </a:t>
            </a:r>
            <a:r>
              <a:rPr sz="2000" spc="-5" dirty="0">
                <a:latin typeface="Tahoma"/>
                <a:cs typeface="Tahoma"/>
              </a:rPr>
              <a:t>storage is  called </a:t>
            </a:r>
            <a:r>
              <a:rPr sz="2000" dirty="0">
                <a:latin typeface="Tahoma"/>
                <a:cs typeface="Tahoma"/>
              </a:rPr>
              <a:t>a</a:t>
            </a:r>
            <a:r>
              <a:rPr sz="2000" spc="-5" dirty="0">
                <a:latin typeface="Tahoma"/>
                <a:cs typeface="Tahoma"/>
              </a:rPr>
              <a:t> bit.</a:t>
            </a:r>
            <a:endParaRPr sz="2000">
              <a:latin typeface="Tahoma"/>
              <a:cs typeface="Tahoma"/>
            </a:endParaRPr>
          </a:p>
          <a:p>
            <a:pPr marL="355600" indent="-342900">
              <a:lnSpc>
                <a:spcPct val="100000"/>
              </a:lnSpc>
              <a:spcBef>
                <a:spcPts val="225"/>
              </a:spcBef>
              <a:buClr>
                <a:srgbClr val="996565"/>
              </a:buClr>
              <a:buSzPct val="80000"/>
              <a:buFont typeface="Microsoft Sans Serif"/>
              <a:buChar char="•"/>
              <a:tabLst>
                <a:tab pos="354965" algn="l"/>
                <a:tab pos="355600" algn="l"/>
              </a:tabLst>
            </a:pPr>
            <a:r>
              <a:rPr sz="2000" spc="160" dirty="0">
                <a:latin typeface="Tahoma"/>
                <a:cs typeface="Tahoma"/>
              </a:rPr>
              <a:t>Byte</a:t>
            </a:r>
            <a:endParaRPr sz="2000">
              <a:latin typeface="Tahoma"/>
              <a:cs typeface="Tahoma"/>
            </a:endParaRPr>
          </a:p>
          <a:p>
            <a:pPr marL="756285" lvl="1" indent="-286385">
              <a:lnSpc>
                <a:spcPct val="100000"/>
              </a:lnSpc>
              <a:spcBef>
                <a:spcPts val="240"/>
              </a:spcBef>
              <a:buClr>
                <a:srgbClr val="99CCFF"/>
              </a:buClr>
              <a:buSzPct val="70000"/>
              <a:buFont typeface="Microsoft Sans Serif"/>
              <a:buChar char="•"/>
              <a:tabLst>
                <a:tab pos="756285" algn="l"/>
                <a:tab pos="756920" algn="l"/>
              </a:tabLst>
            </a:pPr>
            <a:r>
              <a:rPr sz="2000" dirty="0">
                <a:latin typeface="Tahoma"/>
                <a:cs typeface="Tahoma"/>
              </a:rPr>
              <a:t>A </a:t>
            </a:r>
            <a:r>
              <a:rPr sz="2000" spc="-5" dirty="0">
                <a:latin typeface="Tahoma"/>
                <a:cs typeface="Tahoma"/>
              </a:rPr>
              <a:t>byte consists </a:t>
            </a:r>
            <a:r>
              <a:rPr sz="2000" dirty="0">
                <a:latin typeface="Tahoma"/>
                <a:cs typeface="Tahoma"/>
              </a:rPr>
              <a:t>of </a:t>
            </a:r>
            <a:r>
              <a:rPr sz="2000" spc="-5" dirty="0">
                <a:latin typeface="Tahoma"/>
                <a:cs typeface="Tahoma"/>
              </a:rPr>
              <a:t>eight</a:t>
            </a:r>
            <a:r>
              <a:rPr sz="2000" dirty="0">
                <a:latin typeface="Tahoma"/>
                <a:cs typeface="Tahoma"/>
              </a:rPr>
              <a:t> </a:t>
            </a:r>
            <a:r>
              <a:rPr sz="2000" spc="-10" dirty="0">
                <a:latin typeface="Tahoma"/>
                <a:cs typeface="Tahoma"/>
              </a:rPr>
              <a:t>bits.</a:t>
            </a:r>
            <a:endParaRPr sz="2000">
              <a:latin typeface="Tahoma"/>
              <a:cs typeface="Tahoma"/>
            </a:endParaRPr>
          </a:p>
          <a:p>
            <a:pPr marL="355600" indent="-342900">
              <a:lnSpc>
                <a:spcPct val="100000"/>
              </a:lnSpc>
              <a:spcBef>
                <a:spcPts val="240"/>
              </a:spcBef>
              <a:buClr>
                <a:srgbClr val="996565"/>
              </a:buClr>
              <a:buSzPct val="80000"/>
              <a:buFont typeface="Microsoft Sans Serif"/>
              <a:buChar char="•"/>
              <a:tabLst>
                <a:tab pos="354965" algn="l"/>
                <a:tab pos="355600" algn="l"/>
              </a:tabLst>
            </a:pPr>
            <a:r>
              <a:rPr sz="2000" spc="155" dirty="0">
                <a:latin typeface="Tahoma"/>
                <a:cs typeface="Tahoma"/>
              </a:rPr>
              <a:t>Kilobyte</a:t>
            </a:r>
            <a:endParaRPr sz="2000">
              <a:latin typeface="Tahoma"/>
              <a:cs typeface="Tahoma"/>
            </a:endParaRPr>
          </a:p>
          <a:p>
            <a:pPr marL="756285" lvl="1" indent="-286385">
              <a:lnSpc>
                <a:spcPct val="100000"/>
              </a:lnSpc>
              <a:spcBef>
                <a:spcPts val="240"/>
              </a:spcBef>
              <a:buClr>
                <a:srgbClr val="99CCFF"/>
              </a:buClr>
              <a:buSzPct val="70000"/>
              <a:buFont typeface="Microsoft Sans Serif"/>
              <a:buChar char="•"/>
              <a:tabLst>
                <a:tab pos="756285" algn="l"/>
                <a:tab pos="756920" algn="l"/>
              </a:tabLst>
            </a:pPr>
            <a:r>
              <a:rPr sz="2000" dirty="0">
                <a:latin typeface="Tahoma"/>
                <a:cs typeface="Tahoma"/>
              </a:rPr>
              <a:t>A </a:t>
            </a:r>
            <a:r>
              <a:rPr sz="2000" spc="-5" dirty="0">
                <a:latin typeface="Tahoma"/>
                <a:cs typeface="Tahoma"/>
              </a:rPr>
              <a:t>kilobyte (KB) consists </a:t>
            </a:r>
            <a:r>
              <a:rPr sz="2000" dirty="0">
                <a:latin typeface="Tahoma"/>
                <a:cs typeface="Tahoma"/>
              </a:rPr>
              <a:t>of </a:t>
            </a:r>
            <a:r>
              <a:rPr sz="2000" spc="-5" dirty="0">
                <a:latin typeface="Tahoma"/>
                <a:cs typeface="Tahoma"/>
              </a:rPr>
              <a:t>1024</a:t>
            </a:r>
            <a:r>
              <a:rPr sz="2000" spc="-35" dirty="0">
                <a:latin typeface="Tahoma"/>
                <a:cs typeface="Tahoma"/>
              </a:rPr>
              <a:t> </a:t>
            </a:r>
            <a:r>
              <a:rPr sz="2000" spc="-5" dirty="0">
                <a:latin typeface="Tahoma"/>
                <a:cs typeface="Tahoma"/>
              </a:rPr>
              <a:t>bytes.</a:t>
            </a:r>
            <a:endParaRPr sz="2000">
              <a:latin typeface="Tahoma"/>
              <a:cs typeface="Tahoma"/>
            </a:endParaRPr>
          </a:p>
          <a:p>
            <a:pPr marL="355600" indent="-342900">
              <a:lnSpc>
                <a:spcPct val="100000"/>
              </a:lnSpc>
              <a:spcBef>
                <a:spcPts val="240"/>
              </a:spcBef>
              <a:buClr>
                <a:srgbClr val="996565"/>
              </a:buClr>
              <a:buSzPct val="80000"/>
              <a:buFont typeface="Microsoft Sans Serif"/>
              <a:buChar char="•"/>
              <a:tabLst>
                <a:tab pos="354965" algn="l"/>
                <a:tab pos="355600" algn="l"/>
              </a:tabLst>
            </a:pPr>
            <a:r>
              <a:rPr sz="2000" spc="160" dirty="0">
                <a:latin typeface="Tahoma"/>
                <a:cs typeface="Tahoma"/>
              </a:rPr>
              <a:t>Megabyte</a:t>
            </a:r>
            <a:endParaRPr sz="2000">
              <a:latin typeface="Tahoma"/>
              <a:cs typeface="Tahoma"/>
            </a:endParaRPr>
          </a:p>
          <a:p>
            <a:pPr marL="756285" lvl="1" indent="-286385">
              <a:lnSpc>
                <a:spcPct val="100000"/>
              </a:lnSpc>
              <a:spcBef>
                <a:spcPts val="229"/>
              </a:spcBef>
              <a:buClr>
                <a:srgbClr val="99CCFF"/>
              </a:buClr>
              <a:buSzPct val="70000"/>
              <a:buFont typeface="Microsoft Sans Serif"/>
              <a:buChar char="•"/>
              <a:tabLst>
                <a:tab pos="756285" algn="l"/>
                <a:tab pos="756920" algn="l"/>
              </a:tabLst>
            </a:pPr>
            <a:r>
              <a:rPr sz="2000" dirty="0">
                <a:latin typeface="Tahoma"/>
                <a:cs typeface="Tahoma"/>
              </a:rPr>
              <a:t>A </a:t>
            </a:r>
            <a:r>
              <a:rPr sz="2000" spc="-5" dirty="0">
                <a:latin typeface="Tahoma"/>
                <a:cs typeface="Tahoma"/>
              </a:rPr>
              <a:t>megabyte (MB) consists </a:t>
            </a:r>
            <a:r>
              <a:rPr sz="2000" dirty="0">
                <a:latin typeface="Tahoma"/>
                <a:cs typeface="Tahoma"/>
              </a:rPr>
              <a:t>of </a:t>
            </a:r>
            <a:r>
              <a:rPr sz="2000" spc="-5" dirty="0">
                <a:latin typeface="Tahoma"/>
                <a:cs typeface="Tahoma"/>
              </a:rPr>
              <a:t>1024</a:t>
            </a:r>
            <a:r>
              <a:rPr sz="2000" spc="-15" dirty="0">
                <a:latin typeface="Tahoma"/>
                <a:cs typeface="Tahoma"/>
              </a:rPr>
              <a:t> </a:t>
            </a:r>
            <a:r>
              <a:rPr sz="2000" spc="-5" dirty="0">
                <a:latin typeface="Tahoma"/>
                <a:cs typeface="Tahoma"/>
              </a:rPr>
              <a:t>kilobytes.</a:t>
            </a:r>
            <a:endParaRPr sz="2000">
              <a:latin typeface="Tahoma"/>
              <a:cs typeface="Tahoma"/>
            </a:endParaRPr>
          </a:p>
          <a:p>
            <a:pPr marL="355600" indent="-342900">
              <a:lnSpc>
                <a:spcPct val="100000"/>
              </a:lnSpc>
              <a:spcBef>
                <a:spcPts val="240"/>
              </a:spcBef>
              <a:buClr>
                <a:srgbClr val="996565"/>
              </a:buClr>
              <a:buSzPct val="80000"/>
              <a:buFont typeface="Microsoft Sans Serif"/>
              <a:buChar char="•"/>
              <a:tabLst>
                <a:tab pos="354965" algn="l"/>
                <a:tab pos="355600" algn="l"/>
              </a:tabLst>
            </a:pPr>
            <a:r>
              <a:rPr sz="2000" spc="150" dirty="0">
                <a:latin typeface="Tahoma"/>
                <a:cs typeface="Tahoma"/>
              </a:rPr>
              <a:t>Gigabyte</a:t>
            </a:r>
            <a:endParaRPr sz="2000">
              <a:latin typeface="Tahoma"/>
              <a:cs typeface="Tahoma"/>
            </a:endParaRPr>
          </a:p>
          <a:p>
            <a:pPr marL="756285" lvl="1" indent="-286385">
              <a:lnSpc>
                <a:spcPct val="100000"/>
              </a:lnSpc>
              <a:spcBef>
                <a:spcPts val="284"/>
              </a:spcBef>
              <a:buClr>
                <a:srgbClr val="99CCFF"/>
              </a:buClr>
              <a:buSzPct val="70000"/>
              <a:buFont typeface="Microsoft Sans Serif"/>
              <a:buChar char="•"/>
              <a:tabLst>
                <a:tab pos="756285" algn="l"/>
                <a:tab pos="756920" algn="l"/>
              </a:tabLst>
            </a:pPr>
            <a:r>
              <a:rPr sz="2000" dirty="0">
                <a:latin typeface="Tahoma"/>
                <a:cs typeface="Tahoma"/>
              </a:rPr>
              <a:t>A </a:t>
            </a:r>
            <a:r>
              <a:rPr sz="2000" spc="-5" dirty="0">
                <a:latin typeface="Tahoma"/>
                <a:cs typeface="Tahoma"/>
              </a:rPr>
              <a:t>gigabyte </a:t>
            </a:r>
            <a:r>
              <a:rPr sz="2000" spc="-10" dirty="0">
                <a:latin typeface="Tahoma"/>
                <a:cs typeface="Tahoma"/>
              </a:rPr>
              <a:t>(GB) </a:t>
            </a:r>
            <a:r>
              <a:rPr sz="2000" spc="-5" dirty="0">
                <a:latin typeface="Tahoma"/>
                <a:cs typeface="Tahoma"/>
              </a:rPr>
              <a:t>consists </a:t>
            </a:r>
            <a:r>
              <a:rPr sz="2000" dirty="0">
                <a:latin typeface="Tahoma"/>
                <a:cs typeface="Tahoma"/>
              </a:rPr>
              <a:t>of </a:t>
            </a:r>
            <a:r>
              <a:rPr sz="2000" spc="-5" dirty="0">
                <a:latin typeface="Tahoma"/>
                <a:cs typeface="Tahoma"/>
              </a:rPr>
              <a:t>1024</a:t>
            </a:r>
            <a:r>
              <a:rPr sz="2000" spc="-25" dirty="0">
                <a:latin typeface="Tahoma"/>
                <a:cs typeface="Tahoma"/>
              </a:rPr>
              <a:t> </a:t>
            </a:r>
            <a:r>
              <a:rPr sz="2000" spc="-5" dirty="0">
                <a:latin typeface="Tahoma"/>
                <a:cs typeface="Tahoma"/>
              </a:rPr>
              <a:t>megabytes</a:t>
            </a:r>
            <a:r>
              <a:rPr sz="2400" spc="-5" dirty="0">
                <a:latin typeface="Tahoma"/>
                <a:cs typeface="Tahoma"/>
              </a:rPr>
              <a:t>.</a:t>
            </a:r>
            <a:endParaRPr sz="2400">
              <a:latin typeface="Tahoma"/>
              <a:cs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533" y="556532"/>
            <a:ext cx="7458456" cy="825354"/>
          </a:xfrm>
          <a:prstGeom prst="rect">
            <a:avLst/>
          </a:prstGeom>
        </p:spPr>
        <p:txBody>
          <a:bodyPr vert="horz" wrap="square" lIns="0" tIns="12700" rIns="0" bIns="0" rtlCol="0">
            <a:spAutoFit/>
          </a:bodyPr>
          <a:lstStyle/>
          <a:p>
            <a:pPr marL="12700">
              <a:lnSpc>
                <a:spcPct val="100000"/>
              </a:lnSpc>
              <a:spcBef>
                <a:spcPts val="100"/>
              </a:spcBef>
            </a:pPr>
            <a:r>
              <a:rPr spc="265" dirty="0"/>
              <a:t>Hardware</a:t>
            </a:r>
            <a:r>
              <a:rPr spc="-130" dirty="0"/>
              <a:t> </a:t>
            </a:r>
            <a:r>
              <a:rPr spc="250" dirty="0"/>
              <a:t>Components</a:t>
            </a:r>
          </a:p>
        </p:txBody>
      </p:sp>
      <p:sp>
        <p:nvSpPr>
          <p:cNvPr id="3" name="object 3"/>
          <p:cNvSpPr txBox="1"/>
          <p:nvPr/>
        </p:nvSpPr>
        <p:spPr>
          <a:xfrm>
            <a:off x="1144009" y="2242819"/>
            <a:ext cx="7078980" cy="2653030"/>
          </a:xfrm>
          <a:prstGeom prst="rect">
            <a:avLst/>
          </a:prstGeom>
        </p:spPr>
        <p:txBody>
          <a:bodyPr vert="horz" wrap="square" lIns="0" tIns="83820" rIns="0" bIns="0" rtlCol="0">
            <a:spAutoFit/>
          </a:bodyPr>
          <a:lstStyle/>
          <a:p>
            <a:pPr marL="535940" algn="ctr">
              <a:lnSpc>
                <a:spcPct val="100000"/>
              </a:lnSpc>
              <a:spcBef>
                <a:spcPts val="660"/>
              </a:spcBef>
            </a:pPr>
            <a:r>
              <a:rPr sz="2400" u="heavy" spc="195" dirty="0">
                <a:uFill>
                  <a:solidFill>
                    <a:srgbClr val="000000"/>
                  </a:solidFill>
                </a:uFill>
                <a:latin typeface="Tahoma"/>
                <a:cs typeface="Tahoma"/>
              </a:rPr>
              <a:t>Some </a:t>
            </a:r>
            <a:r>
              <a:rPr sz="2400" u="heavy" spc="160" dirty="0">
                <a:uFill>
                  <a:solidFill>
                    <a:srgbClr val="000000"/>
                  </a:solidFill>
                </a:uFill>
                <a:latin typeface="Tahoma"/>
                <a:cs typeface="Tahoma"/>
              </a:rPr>
              <a:t>of </a:t>
            </a:r>
            <a:r>
              <a:rPr sz="2400" u="heavy" spc="180" dirty="0">
                <a:uFill>
                  <a:solidFill>
                    <a:srgbClr val="000000"/>
                  </a:solidFill>
                </a:uFill>
                <a:latin typeface="Tahoma"/>
                <a:cs typeface="Tahoma"/>
              </a:rPr>
              <a:t>the</a:t>
            </a:r>
            <a:r>
              <a:rPr sz="2400" u="heavy" spc="-495" dirty="0">
                <a:uFill>
                  <a:solidFill>
                    <a:srgbClr val="000000"/>
                  </a:solidFill>
                </a:uFill>
                <a:latin typeface="Tahoma"/>
                <a:cs typeface="Tahoma"/>
              </a:rPr>
              <a:t> </a:t>
            </a:r>
            <a:r>
              <a:rPr sz="2400" u="heavy" spc="165" dirty="0">
                <a:uFill>
                  <a:solidFill>
                    <a:srgbClr val="000000"/>
                  </a:solidFill>
                </a:uFill>
                <a:latin typeface="Tahoma"/>
                <a:cs typeface="Tahoma"/>
              </a:rPr>
              <a:t>Factors</a:t>
            </a:r>
            <a:endParaRPr sz="2400">
              <a:latin typeface="Tahoma"/>
              <a:cs typeface="Tahoma"/>
            </a:endParaRPr>
          </a:p>
          <a:p>
            <a:pPr marL="537845" algn="ctr">
              <a:lnSpc>
                <a:spcPct val="100000"/>
              </a:lnSpc>
              <a:spcBef>
                <a:spcPts val="565"/>
              </a:spcBef>
            </a:pPr>
            <a:r>
              <a:rPr sz="2400" u="heavy" spc="155" dirty="0">
                <a:uFill>
                  <a:solidFill>
                    <a:srgbClr val="000000"/>
                  </a:solidFill>
                </a:uFill>
                <a:latin typeface="Tahoma"/>
                <a:cs typeface="Tahoma"/>
              </a:rPr>
              <a:t>That</a:t>
            </a:r>
            <a:r>
              <a:rPr sz="2400" u="heavy" spc="-55" dirty="0">
                <a:uFill>
                  <a:solidFill>
                    <a:srgbClr val="000000"/>
                  </a:solidFill>
                </a:uFill>
                <a:latin typeface="Tahoma"/>
                <a:cs typeface="Tahoma"/>
              </a:rPr>
              <a:t> </a:t>
            </a:r>
            <a:r>
              <a:rPr sz="2400" u="heavy" spc="204" dirty="0">
                <a:uFill>
                  <a:solidFill>
                    <a:srgbClr val="000000"/>
                  </a:solidFill>
                </a:uFill>
                <a:latin typeface="Tahoma"/>
                <a:cs typeface="Tahoma"/>
              </a:rPr>
              <a:t>Impact</a:t>
            </a:r>
            <a:r>
              <a:rPr sz="2400" u="heavy" spc="-50" dirty="0">
                <a:uFill>
                  <a:solidFill>
                    <a:srgbClr val="000000"/>
                  </a:solidFill>
                </a:uFill>
                <a:latin typeface="Tahoma"/>
                <a:cs typeface="Tahoma"/>
              </a:rPr>
              <a:t> </a:t>
            </a:r>
            <a:r>
              <a:rPr sz="2400" u="heavy" spc="180" dirty="0">
                <a:uFill>
                  <a:solidFill>
                    <a:srgbClr val="000000"/>
                  </a:solidFill>
                </a:uFill>
                <a:latin typeface="Tahoma"/>
                <a:cs typeface="Tahoma"/>
              </a:rPr>
              <a:t>on</a:t>
            </a:r>
            <a:r>
              <a:rPr sz="2400" u="heavy" spc="-55" dirty="0">
                <a:uFill>
                  <a:solidFill>
                    <a:srgbClr val="000000"/>
                  </a:solidFill>
                </a:uFill>
                <a:latin typeface="Tahoma"/>
                <a:cs typeface="Tahoma"/>
              </a:rPr>
              <a:t> </a:t>
            </a:r>
            <a:r>
              <a:rPr sz="2400" u="heavy" spc="175" dirty="0">
                <a:uFill>
                  <a:solidFill>
                    <a:srgbClr val="000000"/>
                  </a:solidFill>
                </a:uFill>
                <a:latin typeface="Tahoma"/>
                <a:cs typeface="Tahoma"/>
              </a:rPr>
              <a:t>a</a:t>
            </a:r>
            <a:r>
              <a:rPr sz="2400" u="heavy" spc="-45" dirty="0">
                <a:uFill>
                  <a:solidFill>
                    <a:srgbClr val="000000"/>
                  </a:solidFill>
                </a:uFill>
                <a:latin typeface="Tahoma"/>
                <a:cs typeface="Tahoma"/>
              </a:rPr>
              <a:t> </a:t>
            </a:r>
            <a:r>
              <a:rPr sz="2400" u="heavy" spc="180" dirty="0">
                <a:uFill>
                  <a:solidFill>
                    <a:srgbClr val="000000"/>
                  </a:solidFill>
                </a:uFill>
                <a:latin typeface="Tahoma"/>
                <a:cs typeface="Tahoma"/>
              </a:rPr>
              <a:t>Computer's</a:t>
            </a:r>
            <a:r>
              <a:rPr sz="2400" u="heavy" spc="-35" dirty="0">
                <a:uFill>
                  <a:solidFill>
                    <a:srgbClr val="000000"/>
                  </a:solidFill>
                </a:uFill>
                <a:latin typeface="Tahoma"/>
                <a:cs typeface="Tahoma"/>
              </a:rPr>
              <a:t> </a:t>
            </a:r>
            <a:r>
              <a:rPr sz="2400" u="heavy" spc="180" dirty="0">
                <a:uFill>
                  <a:solidFill>
                    <a:srgbClr val="000000"/>
                  </a:solidFill>
                </a:uFill>
                <a:latin typeface="Tahoma"/>
                <a:cs typeface="Tahoma"/>
              </a:rPr>
              <a:t>Performance</a:t>
            </a:r>
            <a:endParaRPr sz="2400">
              <a:latin typeface="Tahoma"/>
              <a:cs typeface="Tahoma"/>
            </a:endParaRPr>
          </a:p>
          <a:p>
            <a:pPr>
              <a:lnSpc>
                <a:spcPct val="100000"/>
              </a:lnSpc>
              <a:spcBef>
                <a:spcPts val="55"/>
              </a:spcBef>
            </a:pPr>
            <a:endParaRPr sz="3450">
              <a:latin typeface="Times New Roman"/>
              <a:cs typeface="Times New Roman"/>
            </a:endParaRPr>
          </a:p>
          <a:p>
            <a:pPr marL="355600" indent="-342900">
              <a:lnSpc>
                <a:spcPct val="100000"/>
              </a:lnSpc>
              <a:buClr>
                <a:srgbClr val="996565"/>
              </a:buClr>
              <a:buSzPct val="79166"/>
              <a:buFont typeface="Microsoft Sans Serif"/>
              <a:buChar char="•"/>
              <a:tabLst>
                <a:tab pos="354965" algn="l"/>
                <a:tab pos="355600" algn="l"/>
              </a:tabLst>
            </a:pPr>
            <a:r>
              <a:rPr sz="2400" spc="-5" dirty="0">
                <a:latin typeface="Tahoma"/>
                <a:cs typeface="Tahoma"/>
              </a:rPr>
              <a:t>CPU</a:t>
            </a:r>
            <a:r>
              <a:rPr sz="2400" dirty="0">
                <a:latin typeface="Tahoma"/>
                <a:cs typeface="Tahoma"/>
              </a:rPr>
              <a:t> </a:t>
            </a:r>
            <a:r>
              <a:rPr sz="2400" spc="-5" dirty="0">
                <a:latin typeface="Tahoma"/>
                <a:cs typeface="Tahoma"/>
              </a:rPr>
              <a:t>speed</a:t>
            </a:r>
            <a:endParaRPr sz="2400">
              <a:latin typeface="Tahoma"/>
              <a:cs typeface="Tahoma"/>
            </a:endParaRPr>
          </a:p>
          <a:p>
            <a:pPr marL="355600" indent="-342900">
              <a:lnSpc>
                <a:spcPct val="100000"/>
              </a:lnSpc>
              <a:spcBef>
                <a:spcPts val="575"/>
              </a:spcBef>
              <a:buClr>
                <a:srgbClr val="996565"/>
              </a:buClr>
              <a:buSzPct val="79166"/>
              <a:buFont typeface="Microsoft Sans Serif"/>
              <a:buChar char="•"/>
              <a:tabLst>
                <a:tab pos="354965" algn="l"/>
                <a:tab pos="355600" algn="l"/>
              </a:tabLst>
            </a:pPr>
            <a:r>
              <a:rPr sz="2400" dirty="0">
                <a:latin typeface="Tahoma"/>
                <a:cs typeface="Tahoma"/>
              </a:rPr>
              <a:t>RAM </a:t>
            </a:r>
            <a:r>
              <a:rPr sz="2400" spc="-5" dirty="0">
                <a:latin typeface="Tahoma"/>
                <a:cs typeface="Tahoma"/>
              </a:rPr>
              <a:t>size</a:t>
            </a:r>
            <a:endParaRPr sz="2400">
              <a:latin typeface="Tahoma"/>
              <a:cs typeface="Tahoma"/>
            </a:endParaRPr>
          </a:p>
          <a:p>
            <a:pPr marL="355600" indent="-342900">
              <a:lnSpc>
                <a:spcPct val="100000"/>
              </a:lnSpc>
              <a:spcBef>
                <a:spcPts val="565"/>
              </a:spcBef>
              <a:buClr>
                <a:srgbClr val="996565"/>
              </a:buClr>
              <a:buSzPct val="79166"/>
              <a:buFont typeface="Microsoft Sans Serif"/>
              <a:buChar char="•"/>
              <a:tabLst>
                <a:tab pos="354965" algn="l"/>
                <a:tab pos="355600" algn="l"/>
              </a:tabLst>
            </a:pPr>
            <a:r>
              <a:rPr sz="2400" spc="-5" dirty="0">
                <a:latin typeface="Tahoma"/>
                <a:cs typeface="Tahoma"/>
              </a:rPr>
              <a:t>Hard </a:t>
            </a:r>
            <a:r>
              <a:rPr sz="2400" dirty="0">
                <a:latin typeface="Tahoma"/>
                <a:cs typeface="Tahoma"/>
              </a:rPr>
              <a:t>disk </a:t>
            </a:r>
            <a:r>
              <a:rPr sz="2400" spc="-5" dirty="0">
                <a:latin typeface="Tahoma"/>
                <a:cs typeface="Tahoma"/>
              </a:rPr>
              <a:t>speed and</a:t>
            </a:r>
            <a:r>
              <a:rPr sz="2400" spc="30" dirty="0">
                <a:latin typeface="Tahoma"/>
                <a:cs typeface="Tahoma"/>
              </a:rPr>
              <a:t> </a:t>
            </a:r>
            <a:r>
              <a:rPr sz="2400" spc="-5" dirty="0">
                <a:latin typeface="Tahoma"/>
                <a:cs typeface="Tahoma"/>
              </a:rPr>
              <a:t>capacity</a:t>
            </a:r>
            <a:endParaRPr sz="2400">
              <a:latin typeface="Tahoma"/>
              <a:cs typeface="Tahoma"/>
            </a:endParaRPr>
          </a:p>
        </p:txBody>
      </p:sp>
      <p:sp>
        <p:nvSpPr>
          <p:cNvPr id="4" name="object 4"/>
          <p:cNvSpPr/>
          <p:nvPr/>
        </p:nvSpPr>
        <p:spPr>
          <a:xfrm>
            <a:off x="5431535" y="4745735"/>
            <a:ext cx="3483863" cy="161848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28B60B-624A-47FF-99CE-DC98885BA062}"/>
              </a:ext>
            </a:extLst>
          </p:cNvPr>
          <p:cNvPicPr>
            <a:picLocks noChangeAspect="1"/>
          </p:cNvPicPr>
          <p:nvPr/>
        </p:nvPicPr>
        <p:blipFill rotWithShape="1">
          <a:blip r:embed="rId2"/>
          <a:srcRect l="57232" t="11879" r="2730" b="51591"/>
          <a:stretch/>
        </p:blipFill>
        <p:spPr>
          <a:xfrm>
            <a:off x="0" y="1057275"/>
            <a:ext cx="10045448" cy="56578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19460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1688E-8DEA-431F-9CAB-056932A95346}"/>
              </a:ext>
            </a:extLst>
          </p:cNvPr>
          <p:cNvSpPr>
            <a:spLocks noGrp="1"/>
          </p:cNvSpPr>
          <p:nvPr>
            <p:ph type="title"/>
          </p:nvPr>
        </p:nvSpPr>
        <p:spPr>
          <a:xfrm>
            <a:off x="1067849" y="1281742"/>
            <a:ext cx="7922702" cy="564731"/>
          </a:xfrm>
        </p:spPr>
        <p:txBody>
          <a:bodyPr>
            <a:normAutofit fontScale="90000"/>
          </a:bodyPr>
          <a:lstStyle/>
          <a:p>
            <a:pPr algn="ctr"/>
            <a:r>
              <a:rPr lang="en-US" b="1" dirty="0"/>
              <a:t>Primary Memory</a:t>
            </a:r>
            <a:endParaRPr lang="en-US" dirty="0"/>
          </a:p>
        </p:txBody>
      </p:sp>
      <p:sp>
        <p:nvSpPr>
          <p:cNvPr id="3" name="Content Placeholder 2">
            <a:extLst>
              <a:ext uri="{FF2B5EF4-FFF2-40B4-BE49-F238E27FC236}">
                <a16:creationId xmlns:a16="http://schemas.microsoft.com/office/drawing/2014/main" id="{78D597D2-4238-40CF-96F8-D8314E616D0D}"/>
              </a:ext>
            </a:extLst>
          </p:cNvPr>
          <p:cNvSpPr>
            <a:spLocks noGrp="1"/>
          </p:cNvSpPr>
          <p:nvPr>
            <p:ph idx="1"/>
          </p:nvPr>
        </p:nvSpPr>
        <p:spPr>
          <a:xfrm>
            <a:off x="94998" y="2088966"/>
            <a:ext cx="9811002" cy="3780163"/>
          </a:xfrm>
        </p:spPr>
        <p:txBody>
          <a:bodyPr>
            <a:normAutofit lnSpcReduction="10000"/>
          </a:bodyPr>
          <a:lstStyle/>
          <a:p>
            <a:pPr>
              <a:buFont typeface="Wingdings" panose="05000000000000000000" pitchFamily="2" charset="2"/>
              <a:buChar char="Ø"/>
            </a:pPr>
            <a:r>
              <a:rPr lang="en-US" b="1" dirty="0"/>
              <a:t> Primary memory </a:t>
            </a:r>
            <a:r>
              <a:rPr lang="en-US" dirty="0"/>
              <a:t>is also known as </a:t>
            </a:r>
            <a:r>
              <a:rPr lang="en-US" b="1" dirty="0"/>
              <a:t>internal memory and main memory. </a:t>
            </a:r>
          </a:p>
          <a:p>
            <a:pPr>
              <a:buFont typeface="Wingdings" panose="05000000000000000000" pitchFamily="2" charset="2"/>
              <a:buChar char="Ø"/>
            </a:pPr>
            <a:r>
              <a:rPr lang="en-US" dirty="0"/>
              <a:t>Primary storage comes as an </a:t>
            </a:r>
            <a:r>
              <a:rPr lang="en-US" b="1" dirty="0"/>
              <a:t>integral part of all computer systems and includes all small locations to which unique numbers called and ADDRESS is assigned.</a:t>
            </a:r>
          </a:p>
          <a:p>
            <a:pPr>
              <a:buFont typeface="Wingdings" panose="05000000000000000000" pitchFamily="2" charset="2"/>
              <a:buChar char="Ø"/>
            </a:pPr>
            <a:r>
              <a:rPr lang="en-US" dirty="0"/>
              <a:t> This is a section of the </a:t>
            </a:r>
            <a:r>
              <a:rPr lang="en-US" b="1" dirty="0"/>
              <a:t>CPU</a:t>
            </a:r>
            <a:r>
              <a:rPr lang="en-US" dirty="0"/>
              <a:t> which holds </a:t>
            </a:r>
            <a:r>
              <a:rPr lang="en-US" b="1" dirty="0"/>
              <a:t>program instructions, input data and intermediate results. </a:t>
            </a:r>
          </a:p>
          <a:p>
            <a:pPr>
              <a:buFont typeface="Wingdings" panose="05000000000000000000" pitchFamily="2" charset="2"/>
              <a:buChar char="Ø"/>
            </a:pPr>
            <a:endParaRPr lang="en-US" b="1" dirty="0"/>
          </a:p>
          <a:p>
            <a:pPr marL="0" indent="0">
              <a:buNone/>
            </a:pPr>
            <a:r>
              <a:rPr lang="en-US" b="1" dirty="0"/>
              <a:t>Characteristic:  </a:t>
            </a:r>
            <a:r>
              <a:rPr lang="en-US" dirty="0"/>
              <a:t>Faster access time, less storage capacity and higher costs as compared to secondary storage units.</a:t>
            </a:r>
          </a:p>
          <a:p>
            <a:pPr marL="0" indent="0">
              <a:buNone/>
            </a:pPr>
            <a:r>
              <a:rPr lang="en-US" b="1" dirty="0"/>
              <a:t>Storage capacity : few kilobytes </a:t>
            </a:r>
            <a:r>
              <a:rPr lang="en-US" dirty="0"/>
              <a:t>on small computers to </a:t>
            </a:r>
            <a:r>
              <a:rPr lang="en-US" b="1" dirty="0"/>
              <a:t>several thousand kilo bytes   and megabytes </a:t>
            </a:r>
            <a:r>
              <a:rPr lang="en-US" dirty="0"/>
              <a:t>on larger machines</a:t>
            </a:r>
          </a:p>
        </p:txBody>
      </p:sp>
    </p:spTree>
    <p:extLst>
      <p:ext uri="{BB962C8B-B14F-4D97-AF65-F5344CB8AC3E}">
        <p14:creationId xmlns:p14="http://schemas.microsoft.com/office/powerpoint/2010/main" val="19321610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12665-B9E4-434A-B2D3-4BE6C8105287}"/>
              </a:ext>
            </a:extLst>
          </p:cNvPr>
          <p:cNvSpPr>
            <a:spLocks noGrp="1"/>
          </p:cNvSpPr>
          <p:nvPr>
            <p:ph type="title"/>
          </p:nvPr>
        </p:nvSpPr>
        <p:spPr>
          <a:xfrm>
            <a:off x="698501" y="1163923"/>
            <a:ext cx="7922702" cy="473646"/>
          </a:xfrm>
        </p:spPr>
        <p:txBody>
          <a:bodyPr>
            <a:normAutofit fontScale="90000"/>
          </a:bodyPr>
          <a:lstStyle/>
          <a:p>
            <a:pPr algn="ctr"/>
            <a:r>
              <a:rPr lang="en-US" dirty="0">
                <a:solidFill>
                  <a:schemeClr val="accent3">
                    <a:lumMod val="75000"/>
                  </a:schemeClr>
                </a:solidFill>
              </a:rPr>
              <a:t>CONT’D</a:t>
            </a:r>
            <a:endParaRPr lang="en-US" dirty="0"/>
          </a:p>
        </p:txBody>
      </p:sp>
      <p:sp>
        <p:nvSpPr>
          <p:cNvPr id="3" name="Content Placeholder 2">
            <a:extLst>
              <a:ext uri="{FF2B5EF4-FFF2-40B4-BE49-F238E27FC236}">
                <a16:creationId xmlns:a16="http://schemas.microsoft.com/office/drawing/2014/main" id="{40758AC6-7254-4188-8750-1DA46A2B1649}"/>
              </a:ext>
            </a:extLst>
          </p:cNvPr>
          <p:cNvSpPr>
            <a:spLocks noGrp="1"/>
          </p:cNvSpPr>
          <p:nvPr>
            <p:ph idx="1"/>
          </p:nvPr>
        </p:nvSpPr>
        <p:spPr>
          <a:xfrm>
            <a:off x="225455" y="1595425"/>
            <a:ext cx="9607490" cy="4027228"/>
          </a:xfrm>
        </p:spPr>
        <p:txBody>
          <a:bodyPr>
            <a:normAutofit/>
          </a:bodyPr>
          <a:lstStyle/>
          <a:p>
            <a:pPr marL="0" indent="0">
              <a:buNone/>
            </a:pPr>
            <a:r>
              <a:rPr lang="en-US" sz="1980" b="1" dirty="0"/>
              <a:t>Primary Memory:- </a:t>
            </a:r>
          </a:p>
          <a:p>
            <a:pPr marL="377190" indent="-377190">
              <a:buAutoNum type="arabicPeriod"/>
            </a:pPr>
            <a:r>
              <a:rPr lang="en-US" sz="1980" b="1" dirty="0"/>
              <a:t>RAM: Random Access Memory (RAM) :</a:t>
            </a:r>
          </a:p>
          <a:p>
            <a:r>
              <a:rPr lang="en-US" sz="1980" b="1" dirty="0"/>
              <a:t> </a:t>
            </a:r>
            <a:r>
              <a:rPr lang="en-US" sz="1980" dirty="0"/>
              <a:t>Is a memory scheme within the computer system responsible for </a:t>
            </a:r>
            <a:r>
              <a:rPr lang="en-US" sz="1980" b="1" dirty="0"/>
              <a:t>storing data on a temporary basis</a:t>
            </a:r>
            <a:r>
              <a:rPr lang="en-US" sz="1980" dirty="0"/>
              <a:t>, so that it can be </a:t>
            </a:r>
            <a:r>
              <a:rPr lang="en-US" sz="1980" b="1" dirty="0"/>
              <a:t>promptly accessed by the processor as and when needed. </a:t>
            </a:r>
          </a:p>
          <a:p>
            <a:r>
              <a:rPr lang="en-US" sz="1980" dirty="0"/>
              <a:t>It is </a:t>
            </a:r>
            <a:r>
              <a:rPr lang="en-US" sz="1980" b="1" dirty="0"/>
              <a:t>volatile in nature</a:t>
            </a:r>
            <a:r>
              <a:rPr lang="en-US" sz="1980" dirty="0"/>
              <a:t>, which means that </a:t>
            </a:r>
            <a:r>
              <a:rPr lang="en-US" sz="1980" b="1" dirty="0"/>
              <a:t>data will be erased once supply to the storage device is turned off</a:t>
            </a:r>
            <a:r>
              <a:rPr lang="en-US" sz="1980" dirty="0"/>
              <a:t>. </a:t>
            </a:r>
          </a:p>
          <a:p>
            <a:r>
              <a:rPr lang="en-US" sz="1980" dirty="0"/>
              <a:t>RAM stores data </a:t>
            </a:r>
            <a:r>
              <a:rPr lang="en-US" sz="1980" b="1" dirty="0"/>
              <a:t>randomly</a:t>
            </a:r>
            <a:r>
              <a:rPr lang="en-US" sz="1980" dirty="0"/>
              <a:t> and the </a:t>
            </a:r>
            <a:r>
              <a:rPr lang="en-US" sz="1980" b="1" dirty="0"/>
              <a:t>processor </a:t>
            </a:r>
            <a:r>
              <a:rPr lang="en-US" sz="1980" dirty="0"/>
              <a:t>accesses these data randomly from the </a:t>
            </a:r>
            <a:r>
              <a:rPr lang="en-US" sz="1980" b="1" dirty="0"/>
              <a:t>RAM storage</a:t>
            </a:r>
            <a:r>
              <a:rPr lang="en-US" sz="1980" dirty="0"/>
              <a:t>. </a:t>
            </a:r>
          </a:p>
          <a:p>
            <a:r>
              <a:rPr lang="en-US" sz="1980" dirty="0"/>
              <a:t>RAM is considered </a:t>
            </a:r>
            <a:r>
              <a:rPr lang="en-US" sz="1980" b="1" dirty="0"/>
              <a:t>"random access" </a:t>
            </a:r>
            <a:r>
              <a:rPr lang="en-US" sz="1980" dirty="0"/>
              <a:t>because you can access any </a:t>
            </a:r>
            <a:r>
              <a:rPr lang="en-US" sz="1980" b="1" dirty="0"/>
              <a:t>memory cell </a:t>
            </a:r>
            <a:r>
              <a:rPr lang="en-US" sz="1980" dirty="0"/>
              <a:t>directly if you know the row and column that intersect at that cell. </a:t>
            </a:r>
          </a:p>
        </p:txBody>
      </p:sp>
    </p:spTree>
    <p:extLst>
      <p:ext uri="{BB962C8B-B14F-4D97-AF65-F5344CB8AC3E}">
        <p14:creationId xmlns:p14="http://schemas.microsoft.com/office/powerpoint/2010/main" val="3356355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14300"/>
            <a:ext cx="10058400" cy="6727996"/>
          </a:xfrm>
          <a:prstGeom prst="rect">
            <a:avLst/>
          </a:prstGeom>
        </p:spPr>
        <p:txBody>
          <a:bodyPr wrap="square">
            <a:spAutoFit/>
          </a:bodyPr>
          <a:lstStyle/>
          <a:p>
            <a:r>
              <a:rPr lang="en-US" sz="3080" b="1" dirty="0"/>
              <a:t>TYPES OF RAM: </a:t>
            </a:r>
          </a:p>
          <a:p>
            <a:endParaRPr lang="en-US" sz="3080" b="1" dirty="0"/>
          </a:p>
          <a:p>
            <a:r>
              <a:rPr lang="en-US" sz="3080" dirty="0"/>
              <a:t>There are two types of RAM used in PCs – </a:t>
            </a:r>
          </a:p>
          <a:p>
            <a:endParaRPr lang="en-US" sz="3080" dirty="0"/>
          </a:p>
          <a:p>
            <a:r>
              <a:rPr lang="en-US" sz="3080" dirty="0"/>
              <a:t>Dynamic RAM (DRAM): </a:t>
            </a:r>
          </a:p>
          <a:p>
            <a:r>
              <a:rPr lang="en-US" sz="3080" dirty="0"/>
              <a:t>The information stored in Dynamic RAM has to be </a:t>
            </a:r>
            <a:r>
              <a:rPr lang="en-US" sz="3080" b="1" dirty="0"/>
              <a:t>refreshed after every few milliseconds </a:t>
            </a:r>
            <a:r>
              <a:rPr lang="en-US" sz="3080" dirty="0"/>
              <a:t>otherwise it will get erased. </a:t>
            </a:r>
          </a:p>
          <a:p>
            <a:r>
              <a:rPr lang="en-US" sz="3080" dirty="0"/>
              <a:t>DRAM has </a:t>
            </a:r>
            <a:r>
              <a:rPr lang="en-US" sz="3080" b="1" dirty="0"/>
              <a:t>higher storage capacity </a:t>
            </a:r>
            <a:r>
              <a:rPr lang="en-US" sz="3080" dirty="0"/>
              <a:t>and is </a:t>
            </a:r>
            <a:r>
              <a:rPr lang="en-US" sz="3080" b="1" dirty="0"/>
              <a:t>cheaper than Static RAM</a:t>
            </a:r>
            <a:r>
              <a:rPr lang="en-US" sz="3080" dirty="0"/>
              <a:t>. </a:t>
            </a:r>
          </a:p>
          <a:p>
            <a:endParaRPr lang="en-US" sz="3080" dirty="0"/>
          </a:p>
          <a:p>
            <a:r>
              <a:rPr lang="en-US" sz="3080" dirty="0"/>
              <a:t>Static RAM (SRAM): </a:t>
            </a:r>
          </a:p>
          <a:p>
            <a:r>
              <a:rPr lang="en-US" sz="3080" dirty="0"/>
              <a:t>The information stored in Static RAM need </a:t>
            </a:r>
            <a:r>
              <a:rPr lang="en-US" sz="3080" b="1" dirty="0"/>
              <a:t>not be refreshed</a:t>
            </a:r>
            <a:r>
              <a:rPr lang="en-US" sz="3080" dirty="0"/>
              <a:t>, but it remains stable as long as power supply is provided. </a:t>
            </a:r>
          </a:p>
          <a:p>
            <a:r>
              <a:rPr lang="en-US" sz="3080" dirty="0"/>
              <a:t>SRAM is </a:t>
            </a:r>
            <a:r>
              <a:rPr lang="en-US" sz="3080" b="1" dirty="0"/>
              <a:t>costlier</a:t>
            </a:r>
            <a:r>
              <a:rPr lang="en-US" sz="3080" dirty="0"/>
              <a:t> but has </a:t>
            </a:r>
            <a:r>
              <a:rPr lang="en-US" sz="3080" b="1" dirty="0"/>
              <a:t>higher speed than DRAM</a:t>
            </a:r>
            <a:r>
              <a:rPr lang="en-US" sz="3080" dirty="0"/>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7B1F-8B49-43AD-9152-5366F368400C}"/>
              </a:ext>
            </a:extLst>
          </p:cNvPr>
          <p:cNvSpPr>
            <a:spLocks noGrp="1"/>
          </p:cNvSpPr>
          <p:nvPr>
            <p:ph type="title"/>
          </p:nvPr>
        </p:nvSpPr>
        <p:spPr>
          <a:xfrm>
            <a:off x="733320" y="1175529"/>
            <a:ext cx="7922702" cy="531674"/>
          </a:xfrm>
        </p:spPr>
        <p:txBody>
          <a:bodyPr>
            <a:normAutofit fontScale="90000"/>
          </a:bodyPr>
          <a:lstStyle/>
          <a:p>
            <a:pPr algn="ctr"/>
            <a:r>
              <a:rPr lang="en-US" dirty="0">
                <a:solidFill>
                  <a:schemeClr val="accent3">
                    <a:lumMod val="75000"/>
                  </a:schemeClr>
                </a:solidFill>
              </a:rPr>
              <a:t>CONT’D</a:t>
            </a:r>
            <a:endParaRPr lang="en-US" dirty="0"/>
          </a:p>
        </p:txBody>
      </p:sp>
      <p:sp>
        <p:nvSpPr>
          <p:cNvPr id="3" name="Content Placeholder 2">
            <a:extLst>
              <a:ext uri="{FF2B5EF4-FFF2-40B4-BE49-F238E27FC236}">
                <a16:creationId xmlns:a16="http://schemas.microsoft.com/office/drawing/2014/main" id="{DBDA098E-492B-43C0-9BF8-E71F9EABB5C9}"/>
              </a:ext>
            </a:extLst>
          </p:cNvPr>
          <p:cNvSpPr>
            <a:spLocks noGrp="1"/>
          </p:cNvSpPr>
          <p:nvPr>
            <p:ph idx="1"/>
          </p:nvPr>
        </p:nvSpPr>
        <p:spPr>
          <a:xfrm>
            <a:off x="242864" y="2095484"/>
            <a:ext cx="9572672" cy="3801429"/>
          </a:xfrm>
        </p:spPr>
        <p:txBody>
          <a:bodyPr/>
          <a:lstStyle/>
          <a:p>
            <a:pPr marL="0" indent="0">
              <a:buNone/>
            </a:pPr>
            <a:r>
              <a:rPr lang="en-US" sz="2310" b="1" dirty="0"/>
              <a:t>2. ROM (Read Only Memory): </a:t>
            </a:r>
          </a:p>
          <a:p>
            <a:r>
              <a:rPr lang="en-US" sz="2310" dirty="0"/>
              <a:t>ROM is a </a:t>
            </a:r>
            <a:r>
              <a:rPr lang="en-US" sz="2310" b="1" dirty="0"/>
              <a:t>permanent form of storage</a:t>
            </a:r>
            <a:r>
              <a:rPr lang="en-US" sz="2310" dirty="0"/>
              <a:t>. </a:t>
            </a:r>
          </a:p>
          <a:p>
            <a:r>
              <a:rPr lang="en-US" sz="2310" dirty="0"/>
              <a:t>ROM stays </a:t>
            </a:r>
            <a:r>
              <a:rPr lang="en-US" sz="2310" b="1" dirty="0"/>
              <a:t>active regardless of whether power supply </a:t>
            </a:r>
            <a:r>
              <a:rPr lang="en-US" sz="2310" dirty="0"/>
              <a:t>to it is </a:t>
            </a:r>
            <a:r>
              <a:rPr lang="en-US" sz="2310" b="1" dirty="0"/>
              <a:t>turned on or off</a:t>
            </a:r>
            <a:r>
              <a:rPr lang="en-US" sz="2310" dirty="0"/>
              <a:t>. </a:t>
            </a:r>
          </a:p>
          <a:p>
            <a:r>
              <a:rPr lang="en-US" sz="2310" dirty="0"/>
              <a:t>ROM devices do not allow </a:t>
            </a:r>
            <a:r>
              <a:rPr lang="en-US" sz="2310" b="1" dirty="0"/>
              <a:t>data stored on them to be modified</a:t>
            </a:r>
            <a:r>
              <a:rPr lang="en-US" sz="2310" dirty="0"/>
              <a:t>. </a:t>
            </a:r>
          </a:p>
          <a:p>
            <a:endParaRPr lang="en-US" dirty="0"/>
          </a:p>
        </p:txBody>
      </p:sp>
    </p:spTree>
    <p:extLst>
      <p:ext uri="{BB962C8B-B14F-4D97-AF65-F5344CB8AC3E}">
        <p14:creationId xmlns:p14="http://schemas.microsoft.com/office/powerpoint/2010/main" val="1680996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7B1F-8B49-43AD-9152-5366F368400C}"/>
              </a:ext>
            </a:extLst>
          </p:cNvPr>
          <p:cNvSpPr>
            <a:spLocks noGrp="1"/>
          </p:cNvSpPr>
          <p:nvPr>
            <p:ph type="title"/>
          </p:nvPr>
        </p:nvSpPr>
        <p:spPr>
          <a:xfrm>
            <a:off x="733320" y="1175529"/>
            <a:ext cx="7922702" cy="531674"/>
          </a:xfrm>
        </p:spPr>
        <p:txBody>
          <a:bodyPr>
            <a:normAutofit fontScale="90000"/>
          </a:bodyPr>
          <a:lstStyle/>
          <a:p>
            <a:pPr algn="ctr"/>
            <a:r>
              <a:rPr lang="en-US" dirty="0">
                <a:solidFill>
                  <a:schemeClr val="accent3">
                    <a:lumMod val="75000"/>
                  </a:schemeClr>
                </a:solidFill>
              </a:rPr>
              <a:t>CONT’D</a:t>
            </a:r>
            <a:endParaRPr lang="en-US" dirty="0"/>
          </a:p>
        </p:txBody>
      </p:sp>
      <p:sp>
        <p:nvSpPr>
          <p:cNvPr id="3" name="Content Placeholder 2">
            <a:extLst>
              <a:ext uri="{FF2B5EF4-FFF2-40B4-BE49-F238E27FC236}">
                <a16:creationId xmlns:a16="http://schemas.microsoft.com/office/drawing/2014/main" id="{DBDA098E-492B-43C0-9BF8-E71F9EABB5C9}"/>
              </a:ext>
            </a:extLst>
          </p:cNvPr>
          <p:cNvSpPr>
            <a:spLocks noGrp="1"/>
          </p:cNvSpPr>
          <p:nvPr>
            <p:ph idx="1"/>
          </p:nvPr>
        </p:nvSpPr>
        <p:spPr>
          <a:xfrm>
            <a:off x="242864" y="2095484"/>
            <a:ext cx="9572672" cy="3801429"/>
          </a:xfrm>
        </p:spPr>
        <p:txBody>
          <a:bodyPr/>
          <a:lstStyle/>
          <a:p>
            <a:pPr marL="0" indent="0">
              <a:buNone/>
            </a:pPr>
            <a:r>
              <a:rPr lang="en-US" sz="2310" b="1" dirty="0"/>
              <a:t>1. PROM (Programmable Read Only Memory): </a:t>
            </a:r>
          </a:p>
          <a:p>
            <a:r>
              <a:rPr lang="en-US" sz="2310" dirty="0"/>
              <a:t>These are ROMs which can be programmed. </a:t>
            </a:r>
          </a:p>
          <a:p>
            <a:r>
              <a:rPr lang="en-US" sz="2310" dirty="0"/>
              <a:t>A </a:t>
            </a:r>
            <a:r>
              <a:rPr lang="en-US" sz="2310" b="1" dirty="0"/>
              <a:t>special PROM programmer</a:t>
            </a:r>
            <a:r>
              <a:rPr lang="en-US" sz="2310" dirty="0"/>
              <a:t> is used to enter the </a:t>
            </a:r>
            <a:r>
              <a:rPr lang="en-US" sz="2310" b="1" dirty="0"/>
              <a:t>program on the PROM</a:t>
            </a:r>
          </a:p>
          <a:p>
            <a:r>
              <a:rPr lang="en-US" sz="2310" dirty="0"/>
              <a:t>Once the chip has been </a:t>
            </a:r>
            <a:r>
              <a:rPr lang="en-US" sz="2310" b="1" dirty="0"/>
              <a:t>programmed</a:t>
            </a:r>
            <a:r>
              <a:rPr lang="en-US" sz="2310" dirty="0"/>
              <a:t>, </a:t>
            </a:r>
            <a:r>
              <a:rPr lang="en-US" sz="2310" b="1" dirty="0"/>
              <a:t>information</a:t>
            </a:r>
            <a:r>
              <a:rPr lang="en-US" sz="2310" dirty="0"/>
              <a:t> on the </a:t>
            </a:r>
            <a:r>
              <a:rPr lang="en-US" sz="2310" b="1" dirty="0"/>
              <a:t>PROM cannot be altered</a:t>
            </a:r>
            <a:r>
              <a:rPr lang="en-US" sz="2310" dirty="0"/>
              <a:t>. (Non-</a:t>
            </a:r>
            <a:r>
              <a:rPr lang="en-US" sz="2310" dirty="0" err="1"/>
              <a:t>Erasble</a:t>
            </a:r>
            <a:r>
              <a:rPr lang="en-US" sz="2310" dirty="0"/>
              <a:t>) </a:t>
            </a:r>
          </a:p>
          <a:p>
            <a:r>
              <a:rPr lang="en-US" sz="2310" b="1" dirty="0"/>
              <a:t>PROM is non volatile </a:t>
            </a:r>
            <a:r>
              <a:rPr lang="en-US" sz="2310" dirty="0" err="1"/>
              <a:t>ie</a:t>
            </a:r>
            <a:r>
              <a:rPr lang="en-US" sz="2310" dirty="0"/>
              <a:t>. data is not lost when power is switched off. </a:t>
            </a:r>
          </a:p>
        </p:txBody>
      </p:sp>
    </p:spTree>
    <p:extLst>
      <p:ext uri="{BB962C8B-B14F-4D97-AF65-F5344CB8AC3E}">
        <p14:creationId xmlns:p14="http://schemas.microsoft.com/office/powerpoint/2010/main" val="1973653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216586"/>
            <a:ext cx="3994785" cy="2450414"/>
          </a:xfrm>
          <a:prstGeom prst="rect">
            <a:avLst/>
          </a:prstGeom>
        </p:spPr>
        <p:txBody>
          <a:bodyPr vert="horz" wrap="square" lIns="0" tIns="12700" rIns="0" bIns="0" rtlCol="0">
            <a:spAutoFit/>
          </a:bodyPr>
          <a:lstStyle/>
          <a:p>
            <a:pPr marL="12700">
              <a:lnSpc>
                <a:spcPct val="100000"/>
              </a:lnSpc>
              <a:spcBef>
                <a:spcPts val="100"/>
              </a:spcBef>
            </a:pPr>
            <a:br>
              <a:rPr lang="en-US" spc="245" dirty="0"/>
            </a:br>
            <a:r>
              <a:rPr spc="245" dirty="0"/>
              <a:t>COMPUTER</a:t>
            </a:r>
            <a:r>
              <a:rPr spc="-110" dirty="0"/>
              <a:t> </a:t>
            </a:r>
            <a:r>
              <a:rPr spc="270" dirty="0"/>
              <a:t>BASICS</a:t>
            </a:r>
          </a:p>
        </p:txBody>
      </p:sp>
      <p:sp>
        <p:nvSpPr>
          <p:cNvPr id="3" name="object 3"/>
          <p:cNvSpPr/>
          <p:nvPr/>
        </p:nvSpPr>
        <p:spPr>
          <a:xfrm>
            <a:off x="1600200" y="3124200"/>
            <a:ext cx="7072883" cy="18288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7B1F-8B49-43AD-9152-5366F368400C}"/>
              </a:ext>
            </a:extLst>
          </p:cNvPr>
          <p:cNvSpPr>
            <a:spLocks noGrp="1"/>
          </p:cNvSpPr>
          <p:nvPr>
            <p:ph type="title"/>
          </p:nvPr>
        </p:nvSpPr>
        <p:spPr>
          <a:xfrm>
            <a:off x="733320" y="1175529"/>
            <a:ext cx="7922702" cy="531674"/>
          </a:xfrm>
        </p:spPr>
        <p:txBody>
          <a:bodyPr>
            <a:normAutofit fontScale="90000"/>
          </a:bodyPr>
          <a:lstStyle/>
          <a:p>
            <a:pPr algn="ctr"/>
            <a:r>
              <a:rPr lang="en-US" dirty="0">
                <a:solidFill>
                  <a:schemeClr val="accent3">
                    <a:lumMod val="75000"/>
                  </a:schemeClr>
                </a:solidFill>
              </a:rPr>
              <a:t>CONT’D</a:t>
            </a:r>
            <a:endParaRPr lang="en-US" dirty="0"/>
          </a:p>
        </p:txBody>
      </p:sp>
      <p:sp>
        <p:nvSpPr>
          <p:cNvPr id="3" name="Content Placeholder 2">
            <a:extLst>
              <a:ext uri="{FF2B5EF4-FFF2-40B4-BE49-F238E27FC236}">
                <a16:creationId xmlns:a16="http://schemas.microsoft.com/office/drawing/2014/main" id="{DBDA098E-492B-43C0-9BF8-E71F9EABB5C9}"/>
              </a:ext>
            </a:extLst>
          </p:cNvPr>
          <p:cNvSpPr>
            <a:spLocks noGrp="1"/>
          </p:cNvSpPr>
          <p:nvPr>
            <p:ph idx="1"/>
          </p:nvPr>
        </p:nvSpPr>
        <p:spPr>
          <a:xfrm>
            <a:off x="242864" y="2095484"/>
            <a:ext cx="9572672" cy="3801429"/>
          </a:xfrm>
        </p:spPr>
        <p:txBody>
          <a:bodyPr>
            <a:normAutofit/>
          </a:bodyPr>
          <a:lstStyle/>
          <a:p>
            <a:pPr marL="0" indent="0">
              <a:buNone/>
            </a:pPr>
            <a:r>
              <a:rPr lang="en-US" sz="2310" b="1" dirty="0"/>
              <a:t>2. EPROM/EROM (</a:t>
            </a:r>
            <a:r>
              <a:rPr lang="en-US" sz="1980" b="1" dirty="0"/>
              <a:t>ERASABLE PROGRAMMABLE READ-ONLY MEMORY</a:t>
            </a:r>
            <a:r>
              <a:rPr lang="en-US" sz="2310" b="1" dirty="0"/>
              <a:t>): </a:t>
            </a:r>
          </a:p>
          <a:p>
            <a:r>
              <a:rPr lang="en-US" sz="1980" dirty="0"/>
              <a:t>Is a type of </a:t>
            </a:r>
            <a:r>
              <a:rPr lang="en-US" sz="1980" b="1" dirty="0"/>
              <a:t>programmable read-only memory</a:t>
            </a:r>
            <a:r>
              <a:rPr lang="en-US" sz="1980" dirty="0"/>
              <a:t> (PROM) chip that retains its data when its </a:t>
            </a:r>
            <a:r>
              <a:rPr lang="en-US" sz="1980" b="1" dirty="0"/>
              <a:t>power supply is switched off.</a:t>
            </a:r>
          </a:p>
          <a:p>
            <a:r>
              <a:rPr lang="en-US" sz="1980" dirty="0"/>
              <a:t>To erase the EPROM, it is exposed to an </a:t>
            </a:r>
            <a:r>
              <a:rPr lang="en-US" sz="1980" b="1" dirty="0"/>
              <a:t>ultraviolet light </a:t>
            </a:r>
            <a:r>
              <a:rPr lang="en-US" sz="1980" dirty="0"/>
              <a:t>for </a:t>
            </a:r>
            <a:r>
              <a:rPr lang="en-US" sz="1980" b="1" dirty="0"/>
              <a:t>approximately 20 minutes</a:t>
            </a:r>
            <a:r>
              <a:rPr lang="en-US" sz="1980" dirty="0"/>
              <a:t>.</a:t>
            </a:r>
          </a:p>
        </p:txBody>
      </p:sp>
    </p:spTree>
    <p:extLst>
      <p:ext uri="{BB962C8B-B14F-4D97-AF65-F5344CB8AC3E}">
        <p14:creationId xmlns:p14="http://schemas.microsoft.com/office/powerpoint/2010/main" val="3310537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7B1F-8B49-43AD-9152-5366F368400C}"/>
              </a:ext>
            </a:extLst>
          </p:cNvPr>
          <p:cNvSpPr>
            <a:spLocks noGrp="1"/>
          </p:cNvSpPr>
          <p:nvPr>
            <p:ph type="title"/>
          </p:nvPr>
        </p:nvSpPr>
        <p:spPr>
          <a:xfrm>
            <a:off x="733320" y="1175529"/>
            <a:ext cx="7922702" cy="531674"/>
          </a:xfrm>
        </p:spPr>
        <p:txBody>
          <a:bodyPr>
            <a:normAutofit fontScale="90000"/>
          </a:bodyPr>
          <a:lstStyle/>
          <a:p>
            <a:pPr algn="ctr"/>
            <a:r>
              <a:rPr lang="en-US" dirty="0">
                <a:solidFill>
                  <a:schemeClr val="accent3">
                    <a:lumMod val="75000"/>
                  </a:schemeClr>
                </a:solidFill>
              </a:rPr>
              <a:t>CONT’D</a:t>
            </a:r>
            <a:endParaRPr lang="en-US" dirty="0"/>
          </a:p>
        </p:txBody>
      </p:sp>
      <p:sp>
        <p:nvSpPr>
          <p:cNvPr id="3" name="Content Placeholder 2">
            <a:extLst>
              <a:ext uri="{FF2B5EF4-FFF2-40B4-BE49-F238E27FC236}">
                <a16:creationId xmlns:a16="http://schemas.microsoft.com/office/drawing/2014/main" id="{DBDA098E-492B-43C0-9BF8-E71F9EABB5C9}"/>
              </a:ext>
            </a:extLst>
          </p:cNvPr>
          <p:cNvSpPr>
            <a:spLocks noGrp="1"/>
          </p:cNvSpPr>
          <p:nvPr>
            <p:ph idx="1"/>
          </p:nvPr>
        </p:nvSpPr>
        <p:spPr>
          <a:xfrm>
            <a:off x="242864" y="2095484"/>
            <a:ext cx="9572672" cy="3801429"/>
          </a:xfrm>
        </p:spPr>
        <p:txBody>
          <a:bodyPr>
            <a:normAutofit fontScale="92500" lnSpcReduction="10000"/>
          </a:bodyPr>
          <a:lstStyle/>
          <a:p>
            <a:pPr marL="0" indent="0">
              <a:buNone/>
            </a:pPr>
            <a:r>
              <a:rPr lang="en-US" sz="2310" b="1" dirty="0"/>
              <a:t>3. EEPROM (</a:t>
            </a:r>
            <a:r>
              <a:rPr lang="en-US" b="1" dirty="0"/>
              <a:t>ELECTRICALLY ERASABLE PROGRAMMABLE READ-ONLY MEMORY</a:t>
            </a:r>
            <a:r>
              <a:rPr lang="en-US" sz="2310" b="1" dirty="0"/>
              <a:t>): </a:t>
            </a:r>
          </a:p>
          <a:p>
            <a:r>
              <a:rPr lang="en-US" dirty="0"/>
              <a:t>Is </a:t>
            </a:r>
            <a:r>
              <a:rPr lang="en-US" b="1" dirty="0"/>
              <a:t>user-modifiable ROM </a:t>
            </a:r>
            <a:r>
              <a:rPr lang="en-US" dirty="0"/>
              <a:t>that can be </a:t>
            </a:r>
            <a:r>
              <a:rPr lang="en-US" b="1" dirty="0"/>
              <a:t>erased and reprogrammed </a:t>
            </a:r>
            <a:r>
              <a:rPr lang="en-US" dirty="0"/>
              <a:t>(written to) </a:t>
            </a:r>
            <a:r>
              <a:rPr lang="en-US" b="1" dirty="0"/>
              <a:t>repeatedly</a:t>
            </a:r>
            <a:r>
              <a:rPr lang="en-US" dirty="0"/>
              <a:t> through the application of </a:t>
            </a:r>
            <a:r>
              <a:rPr lang="en-US" b="1" dirty="0"/>
              <a:t>higher than normal electrical voltage.</a:t>
            </a:r>
          </a:p>
          <a:p>
            <a:r>
              <a:rPr lang="en-US" dirty="0"/>
              <a:t>Unlike </a:t>
            </a:r>
            <a:r>
              <a:rPr lang="en-US" b="1" dirty="0"/>
              <a:t>EPROM</a:t>
            </a:r>
            <a:r>
              <a:rPr lang="en-US" dirty="0"/>
              <a:t> chips, </a:t>
            </a:r>
            <a:r>
              <a:rPr lang="en-US" b="1" dirty="0"/>
              <a:t>EEPROMs do not need to be removed from the computer to be modified</a:t>
            </a:r>
            <a:r>
              <a:rPr lang="en-US" dirty="0"/>
              <a:t>. </a:t>
            </a:r>
          </a:p>
          <a:p>
            <a:r>
              <a:rPr lang="en-US" dirty="0"/>
              <a:t>However, an </a:t>
            </a:r>
            <a:r>
              <a:rPr lang="en-US" b="1" dirty="0"/>
              <a:t>EEPROM chip has to be erased and reprogrammed in its entirety, not selectively</a:t>
            </a:r>
            <a:r>
              <a:rPr lang="en-US" dirty="0"/>
              <a:t>. .</a:t>
            </a:r>
          </a:p>
          <a:p>
            <a:r>
              <a:rPr lang="en-US" dirty="0"/>
              <a:t>It also has a </a:t>
            </a:r>
            <a:r>
              <a:rPr lang="en-US" b="1" dirty="0"/>
              <a:t>limited life </a:t>
            </a:r>
            <a:r>
              <a:rPr lang="en-US" dirty="0"/>
              <a:t>(it can be reprogrammed limited to </a:t>
            </a:r>
            <a:r>
              <a:rPr lang="en-US" b="1" dirty="0"/>
              <a:t>tens or hundreds of thousands of times)</a:t>
            </a:r>
            <a:r>
              <a:rPr lang="en-US" dirty="0"/>
              <a:t>. </a:t>
            </a:r>
          </a:p>
          <a:p>
            <a:r>
              <a:rPr lang="en-US" dirty="0"/>
              <a:t>In an EEPROM that is </a:t>
            </a:r>
            <a:r>
              <a:rPr lang="en-US" b="1" dirty="0"/>
              <a:t>frequently reprogrammed </a:t>
            </a:r>
            <a:r>
              <a:rPr lang="en-US" dirty="0"/>
              <a:t>while the </a:t>
            </a:r>
            <a:r>
              <a:rPr lang="en-US" b="1" dirty="0"/>
              <a:t>computer is in use</a:t>
            </a:r>
            <a:r>
              <a:rPr lang="en-US" dirty="0"/>
              <a:t>, the life of the EEPROM can be an </a:t>
            </a:r>
            <a:r>
              <a:rPr lang="en-US" b="1" dirty="0"/>
              <a:t>important design consideration</a:t>
            </a:r>
            <a:r>
              <a:rPr lang="en-US" dirty="0"/>
              <a:t>.</a:t>
            </a:r>
          </a:p>
        </p:txBody>
      </p:sp>
    </p:spTree>
    <p:extLst>
      <p:ext uri="{BB962C8B-B14F-4D97-AF65-F5344CB8AC3E}">
        <p14:creationId xmlns:p14="http://schemas.microsoft.com/office/powerpoint/2010/main" val="3171335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B5F4E-ED7D-4B84-855F-42FE1A45ACBD}"/>
              </a:ext>
            </a:extLst>
          </p:cNvPr>
          <p:cNvSpPr>
            <a:spLocks noGrp="1"/>
          </p:cNvSpPr>
          <p:nvPr>
            <p:ph type="title"/>
          </p:nvPr>
        </p:nvSpPr>
        <p:spPr>
          <a:xfrm>
            <a:off x="1067849" y="1339772"/>
            <a:ext cx="7922702" cy="506701"/>
          </a:xfrm>
        </p:spPr>
        <p:txBody>
          <a:bodyPr>
            <a:normAutofit fontScale="90000"/>
          </a:bodyPr>
          <a:lstStyle/>
          <a:p>
            <a:pPr algn="ctr"/>
            <a:r>
              <a:rPr lang="en-US" b="1" dirty="0"/>
              <a:t>SECONDARY Memory</a:t>
            </a:r>
            <a:endParaRPr lang="en-US" dirty="0"/>
          </a:p>
        </p:txBody>
      </p:sp>
      <p:sp>
        <p:nvSpPr>
          <p:cNvPr id="3" name="Content Placeholder 2">
            <a:extLst>
              <a:ext uri="{FF2B5EF4-FFF2-40B4-BE49-F238E27FC236}">
                <a16:creationId xmlns:a16="http://schemas.microsoft.com/office/drawing/2014/main" id="{45BDE246-994C-4C2F-9ACC-56634C3578BC}"/>
              </a:ext>
            </a:extLst>
          </p:cNvPr>
          <p:cNvSpPr>
            <a:spLocks noGrp="1"/>
          </p:cNvSpPr>
          <p:nvPr>
            <p:ph idx="1"/>
          </p:nvPr>
        </p:nvSpPr>
        <p:spPr>
          <a:xfrm>
            <a:off x="141421" y="1971235"/>
            <a:ext cx="9468220" cy="3829930"/>
          </a:xfrm>
        </p:spPr>
        <p:txBody>
          <a:bodyPr/>
          <a:lstStyle/>
          <a:p>
            <a:r>
              <a:rPr lang="en-US" sz="2310" b="1" dirty="0"/>
              <a:t>Secondary storage </a:t>
            </a:r>
            <a:r>
              <a:rPr lang="en-US" sz="2310" dirty="0"/>
              <a:t>is a memory that is </a:t>
            </a:r>
            <a:r>
              <a:rPr lang="en-US" sz="2310" b="1" dirty="0"/>
              <a:t>stored external to the computer</a:t>
            </a:r>
            <a:r>
              <a:rPr lang="en-US" sz="2310" dirty="0"/>
              <a:t>. </a:t>
            </a:r>
          </a:p>
          <a:p>
            <a:r>
              <a:rPr lang="en-US" sz="2310" dirty="0"/>
              <a:t>It is used mainly for </a:t>
            </a:r>
            <a:r>
              <a:rPr lang="en-US" sz="2310" b="1" dirty="0"/>
              <a:t>permanent and long term storage of programs and data.</a:t>
            </a:r>
          </a:p>
          <a:p>
            <a:r>
              <a:rPr lang="en-US" sz="2310" b="1" dirty="0"/>
              <a:t>Characteristic:  </a:t>
            </a:r>
            <a:r>
              <a:rPr lang="en-US" sz="2310" dirty="0"/>
              <a:t>Slow, Cheap, Large capacity, Not connected directly to the processor.</a:t>
            </a:r>
          </a:p>
          <a:p>
            <a:r>
              <a:rPr lang="en-US" sz="2310" dirty="0"/>
              <a:t>It allows a </a:t>
            </a:r>
            <a:r>
              <a:rPr lang="en-US" sz="2310" b="1" dirty="0"/>
              <a:t>user</a:t>
            </a:r>
            <a:r>
              <a:rPr lang="en-US" sz="2310" dirty="0"/>
              <a:t> to </a:t>
            </a:r>
            <a:r>
              <a:rPr lang="en-US" sz="2310" b="1" dirty="0"/>
              <a:t>store data </a:t>
            </a:r>
            <a:r>
              <a:rPr lang="en-US" sz="2310" dirty="0"/>
              <a:t>that may be,</a:t>
            </a:r>
            <a:r>
              <a:rPr lang="en-US" sz="2310" b="1" dirty="0"/>
              <a:t> instantly and easily retrieved</a:t>
            </a:r>
            <a:r>
              <a:rPr lang="en-US" sz="2310" dirty="0"/>
              <a:t> </a:t>
            </a:r>
            <a:r>
              <a:rPr lang="en-US" sz="2310" b="1" dirty="0"/>
              <a:t>transported </a:t>
            </a:r>
            <a:r>
              <a:rPr lang="en-US" sz="2310" dirty="0"/>
              <a:t>and used by applications and services.</a:t>
            </a:r>
          </a:p>
          <a:p>
            <a:endParaRPr lang="en-US" b="1" dirty="0"/>
          </a:p>
          <a:p>
            <a:endParaRPr lang="en-US" dirty="0"/>
          </a:p>
        </p:txBody>
      </p:sp>
    </p:spTree>
    <p:extLst>
      <p:ext uri="{BB962C8B-B14F-4D97-AF65-F5344CB8AC3E}">
        <p14:creationId xmlns:p14="http://schemas.microsoft.com/office/powerpoint/2010/main" val="3381534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7B1F-8B49-43AD-9152-5366F368400C}"/>
              </a:ext>
            </a:extLst>
          </p:cNvPr>
          <p:cNvSpPr>
            <a:spLocks noGrp="1"/>
          </p:cNvSpPr>
          <p:nvPr>
            <p:ph type="title"/>
          </p:nvPr>
        </p:nvSpPr>
        <p:spPr>
          <a:xfrm>
            <a:off x="733320" y="1175529"/>
            <a:ext cx="7922702" cy="531674"/>
          </a:xfrm>
        </p:spPr>
        <p:txBody>
          <a:bodyPr>
            <a:normAutofit fontScale="90000"/>
          </a:bodyPr>
          <a:lstStyle/>
          <a:p>
            <a:pPr algn="ctr"/>
            <a:r>
              <a:rPr lang="en-US" dirty="0">
                <a:solidFill>
                  <a:schemeClr val="accent3">
                    <a:lumMod val="75000"/>
                  </a:schemeClr>
                </a:solidFill>
              </a:rPr>
              <a:t>CONT’D</a:t>
            </a:r>
            <a:endParaRPr lang="en-US" dirty="0"/>
          </a:p>
        </p:txBody>
      </p:sp>
      <p:sp>
        <p:nvSpPr>
          <p:cNvPr id="3" name="Content Placeholder 2">
            <a:extLst>
              <a:ext uri="{FF2B5EF4-FFF2-40B4-BE49-F238E27FC236}">
                <a16:creationId xmlns:a16="http://schemas.microsoft.com/office/drawing/2014/main" id="{DBDA098E-492B-43C0-9BF8-E71F9EABB5C9}"/>
              </a:ext>
            </a:extLst>
          </p:cNvPr>
          <p:cNvSpPr>
            <a:spLocks noGrp="1"/>
          </p:cNvSpPr>
          <p:nvPr>
            <p:ph idx="1"/>
          </p:nvPr>
        </p:nvSpPr>
        <p:spPr>
          <a:xfrm>
            <a:off x="242864" y="1707203"/>
            <a:ext cx="9572672" cy="4259345"/>
          </a:xfrm>
        </p:spPr>
        <p:txBody>
          <a:bodyPr>
            <a:normAutofit fontScale="92500" lnSpcReduction="10000"/>
          </a:bodyPr>
          <a:lstStyle/>
          <a:p>
            <a:pPr marL="0" indent="0">
              <a:buNone/>
            </a:pPr>
            <a:r>
              <a:rPr lang="en-US" sz="2310" b="1" dirty="0"/>
              <a:t>1. HARD DISK: </a:t>
            </a:r>
          </a:p>
          <a:p>
            <a:r>
              <a:rPr lang="en-US" dirty="0"/>
              <a:t>A hard disk is part of a unit -- often called a </a:t>
            </a:r>
            <a:r>
              <a:rPr lang="en-US" b="1" i="1" dirty="0"/>
              <a:t>disk drive</a:t>
            </a:r>
            <a:r>
              <a:rPr lang="en-US" b="1" dirty="0"/>
              <a:t>, </a:t>
            </a:r>
            <a:r>
              <a:rPr lang="en-US" b="1" i="1" dirty="0"/>
              <a:t>hard drive</a:t>
            </a:r>
            <a:r>
              <a:rPr lang="en-US" b="1" dirty="0"/>
              <a:t> or </a:t>
            </a:r>
            <a:r>
              <a:rPr lang="en-US" b="1" i="1" dirty="0"/>
              <a:t>hard disk drive</a:t>
            </a:r>
            <a:r>
              <a:rPr lang="en-US" dirty="0"/>
              <a:t> -- that stores and provides </a:t>
            </a:r>
            <a:r>
              <a:rPr lang="en-US" b="1" dirty="0"/>
              <a:t>relatively quick access </a:t>
            </a:r>
            <a:r>
              <a:rPr lang="en-US" dirty="0"/>
              <a:t>to </a:t>
            </a:r>
            <a:r>
              <a:rPr lang="en-US" b="1" dirty="0"/>
              <a:t>large amounts of data </a:t>
            </a:r>
            <a:r>
              <a:rPr lang="en-US" dirty="0"/>
              <a:t>on an </a:t>
            </a:r>
            <a:r>
              <a:rPr lang="en-US" b="1" dirty="0"/>
              <a:t>electromagnetically charged surface or set of surfaces.</a:t>
            </a:r>
          </a:p>
          <a:p>
            <a:r>
              <a:rPr lang="en-US" dirty="0"/>
              <a:t> Today's computers typically come with a </a:t>
            </a:r>
            <a:r>
              <a:rPr lang="en-US" b="1" dirty="0"/>
              <a:t>hard disk </a:t>
            </a:r>
            <a:r>
              <a:rPr lang="en-US" dirty="0"/>
              <a:t>that can contain anywhere </a:t>
            </a:r>
            <a:r>
              <a:rPr lang="en-US" b="1" dirty="0"/>
              <a:t>from billions to trillions of bytes of storage.</a:t>
            </a:r>
          </a:p>
          <a:p>
            <a:r>
              <a:rPr lang="en-US" dirty="0"/>
              <a:t> </a:t>
            </a:r>
            <a:r>
              <a:rPr lang="en-US" b="1" dirty="0"/>
              <a:t>Non-volatile memory</a:t>
            </a:r>
            <a:r>
              <a:rPr lang="en-US" dirty="0"/>
              <a:t> hardware device that </a:t>
            </a:r>
            <a:r>
              <a:rPr lang="en-US" b="1" dirty="0"/>
              <a:t>permanently stores and retrieves data on a computer</a:t>
            </a:r>
            <a:r>
              <a:rPr lang="en-US" dirty="0"/>
              <a:t>.</a:t>
            </a:r>
          </a:p>
          <a:p>
            <a:r>
              <a:rPr lang="en-US" dirty="0"/>
              <a:t>All computers have a hard drive installed in them, which is used to store files for the </a:t>
            </a:r>
            <a:r>
              <a:rPr lang="en-US" b="1" dirty="0"/>
              <a:t>operating system.</a:t>
            </a:r>
            <a:r>
              <a:rPr lang="en-US" dirty="0"/>
              <a:t> software programs, and a user's personal files. </a:t>
            </a:r>
          </a:p>
          <a:p>
            <a:r>
              <a:rPr lang="en-US" dirty="0"/>
              <a:t>A computer cannot function without a hard drive installed, as it requires one to function properly.</a:t>
            </a:r>
            <a:endParaRPr lang="en-US" sz="2310" b="1" dirty="0"/>
          </a:p>
        </p:txBody>
      </p:sp>
    </p:spTree>
    <p:extLst>
      <p:ext uri="{BB962C8B-B14F-4D97-AF65-F5344CB8AC3E}">
        <p14:creationId xmlns:p14="http://schemas.microsoft.com/office/powerpoint/2010/main" val="1615146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8CE561-8A25-4545-A4AE-35D77FC55A1B}"/>
              </a:ext>
            </a:extLst>
          </p:cNvPr>
          <p:cNvPicPr>
            <a:picLocks noChangeAspect="1"/>
          </p:cNvPicPr>
          <p:nvPr/>
        </p:nvPicPr>
        <p:blipFill rotWithShape="1">
          <a:blip r:embed="rId2"/>
          <a:srcRect l="56885" t="12468" r="2846" b="48307"/>
          <a:stretch/>
        </p:blipFill>
        <p:spPr>
          <a:xfrm>
            <a:off x="0" y="1508430"/>
            <a:ext cx="4282557" cy="42840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D6D284D8-B308-4D8D-A2E7-E34ECFFB0A93}"/>
              </a:ext>
            </a:extLst>
          </p:cNvPr>
          <p:cNvPicPr>
            <a:picLocks noChangeAspect="1"/>
          </p:cNvPicPr>
          <p:nvPr/>
        </p:nvPicPr>
        <p:blipFill rotWithShape="1">
          <a:blip r:embed="rId3"/>
          <a:srcRect l="56308" t="19244" r="6538" b="31683"/>
          <a:stretch/>
        </p:blipFill>
        <p:spPr>
          <a:xfrm>
            <a:off x="5029200" y="1508430"/>
            <a:ext cx="4659444" cy="42840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66650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7B1F-8B49-43AD-9152-5366F368400C}"/>
              </a:ext>
            </a:extLst>
          </p:cNvPr>
          <p:cNvSpPr>
            <a:spLocks noGrp="1"/>
          </p:cNvSpPr>
          <p:nvPr>
            <p:ph type="title"/>
          </p:nvPr>
        </p:nvSpPr>
        <p:spPr>
          <a:xfrm>
            <a:off x="733320" y="1175529"/>
            <a:ext cx="7922702" cy="531674"/>
          </a:xfrm>
        </p:spPr>
        <p:txBody>
          <a:bodyPr>
            <a:normAutofit fontScale="90000"/>
          </a:bodyPr>
          <a:lstStyle/>
          <a:p>
            <a:pPr algn="ctr"/>
            <a:r>
              <a:rPr lang="en-US" dirty="0">
                <a:solidFill>
                  <a:schemeClr val="accent3">
                    <a:lumMod val="75000"/>
                  </a:schemeClr>
                </a:solidFill>
              </a:rPr>
              <a:t>CONT’D</a:t>
            </a:r>
            <a:endParaRPr lang="en-US" dirty="0"/>
          </a:p>
        </p:txBody>
      </p:sp>
      <p:sp>
        <p:nvSpPr>
          <p:cNvPr id="3" name="Content Placeholder 2">
            <a:extLst>
              <a:ext uri="{FF2B5EF4-FFF2-40B4-BE49-F238E27FC236}">
                <a16:creationId xmlns:a16="http://schemas.microsoft.com/office/drawing/2014/main" id="{DBDA098E-492B-43C0-9BF8-E71F9EABB5C9}"/>
              </a:ext>
            </a:extLst>
          </p:cNvPr>
          <p:cNvSpPr>
            <a:spLocks noGrp="1"/>
          </p:cNvSpPr>
          <p:nvPr>
            <p:ph idx="1"/>
          </p:nvPr>
        </p:nvSpPr>
        <p:spPr>
          <a:xfrm>
            <a:off x="242864" y="1707203"/>
            <a:ext cx="9572672" cy="4259345"/>
          </a:xfrm>
        </p:spPr>
        <p:txBody>
          <a:bodyPr>
            <a:normAutofit/>
          </a:bodyPr>
          <a:lstStyle/>
          <a:p>
            <a:pPr marL="0" indent="0">
              <a:buNone/>
            </a:pPr>
            <a:r>
              <a:rPr lang="en-US" sz="2310" b="1" dirty="0"/>
              <a:t>2. FLOPPY DISK: </a:t>
            </a:r>
          </a:p>
          <a:p>
            <a:r>
              <a:rPr lang="en-US" sz="1980" dirty="0"/>
              <a:t>The </a:t>
            </a:r>
            <a:r>
              <a:rPr lang="en-US" sz="1980" b="1" dirty="0"/>
              <a:t>floppy disk</a:t>
            </a:r>
            <a:r>
              <a:rPr lang="en-US" sz="1980" dirty="0"/>
              <a:t>  is a removable magnetic storage medium. </a:t>
            </a:r>
          </a:p>
          <a:p>
            <a:r>
              <a:rPr lang="en-US" sz="1980" dirty="0"/>
              <a:t>Floppy disks are used for </a:t>
            </a:r>
            <a:r>
              <a:rPr lang="en-US" sz="1980" b="1" dirty="0"/>
              <a:t>moving information between computers, laptops or other devices. </a:t>
            </a:r>
          </a:p>
          <a:p>
            <a:r>
              <a:rPr lang="en-US" sz="1980" dirty="0"/>
              <a:t>Some early digital cameras </a:t>
            </a:r>
            <a:r>
              <a:rPr lang="en-US" sz="1980" b="1" dirty="0"/>
              <a:t>electronic music instruments </a:t>
            </a:r>
            <a:r>
              <a:rPr lang="en-US" sz="1980" dirty="0"/>
              <a:t>and older computer game consoles use floppy disks. </a:t>
            </a:r>
          </a:p>
          <a:p>
            <a:r>
              <a:rPr lang="en-US" sz="1980" dirty="0"/>
              <a:t>Floppy disks are inserted in to a </a:t>
            </a:r>
            <a:r>
              <a:rPr lang="en-US" sz="1980" b="1" dirty="0"/>
              <a:t>floppy disk drive</a:t>
            </a:r>
            <a:r>
              <a:rPr lang="en-US" sz="1980" dirty="0"/>
              <a:t> or simply </a:t>
            </a:r>
            <a:r>
              <a:rPr lang="en-US" sz="1980" b="1" dirty="0"/>
              <a:t>floppy drive</a:t>
            </a:r>
            <a:r>
              <a:rPr lang="en-US" sz="1980" dirty="0"/>
              <a:t> to allow data to be read or stored.</a:t>
            </a:r>
          </a:p>
          <a:p>
            <a:r>
              <a:rPr lang="en-US" sz="1980" dirty="0"/>
              <a:t>Floppy disks </a:t>
            </a:r>
            <a:r>
              <a:rPr lang="en-US" sz="1980" b="1" dirty="0"/>
              <a:t>store much less data than a CD-ROM disk or USB flash drive.</a:t>
            </a:r>
            <a:endParaRPr lang="en-US" sz="2640" b="1" dirty="0"/>
          </a:p>
        </p:txBody>
      </p:sp>
    </p:spTree>
    <p:extLst>
      <p:ext uri="{BB962C8B-B14F-4D97-AF65-F5344CB8AC3E}">
        <p14:creationId xmlns:p14="http://schemas.microsoft.com/office/powerpoint/2010/main" val="3512212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41A677-5BB3-4C7C-8C7D-3A9CFAEB9E7A}"/>
              </a:ext>
            </a:extLst>
          </p:cNvPr>
          <p:cNvPicPr>
            <a:picLocks noChangeAspect="1"/>
          </p:cNvPicPr>
          <p:nvPr/>
        </p:nvPicPr>
        <p:blipFill rotWithShape="1">
          <a:blip r:embed="rId2"/>
          <a:srcRect l="65077" t="14163" r="10808" b="50000"/>
          <a:stretch/>
        </p:blipFill>
        <p:spPr>
          <a:xfrm>
            <a:off x="-1" y="1057275"/>
            <a:ext cx="10058401" cy="56338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02041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7B1F-8B49-43AD-9152-5366F368400C}"/>
              </a:ext>
            </a:extLst>
          </p:cNvPr>
          <p:cNvSpPr>
            <a:spLocks noGrp="1"/>
          </p:cNvSpPr>
          <p:nvPr>
            <p:ph type="title"/>
          </p:nvPr>
        </p:nvSpPr>
        <p:spPr>
          <a:xfrm>
            <a:off x="733320" y="1175529"/>
            <a:ext cx="7922702" cy="531674"/>
          </a:xfrm>
        </p:spPr>
        <p:txBody>
          <a:bodyPr>
            <a:normAutofit fontScale="90000"/>
          </a:bodyPr>
          <a:lstStyle/>
          <a:p>
            <a:pPr algn="ctr"/>
            <a:r>
              <a:rPr lang="en-US" dirty="0">
                <a:solidFill>
                  <a:schemeClr val="accent3">
                    <a:lumMod val="75000"/>
                  </a:schemeClr>
                </a:solidFill>
              </a:rPr>
              <a:t>CONT’D</a:t>
            </a:r>
            <a:endParaRPr lang="en-US" dirty="0"/>
          </a:p>
        </p:txBody>
      </p:sp>
      <p:sp>
        <p:nvSpPr>
          <p:cNvPr id="3" name="Content Placeholder 2">
            <a:extLst>
              <a:ext uri="{FF2B5EF4-FFF2-40B4-BE49-F238E27FC236}">
                <a16:creationId xmlns:a16="http://schemas.microsoft.com/office/drawing/2014/main" id="{DBDA098E-492B-43C0-9BF8-E71F9EABB5C9}"/>
              </a:ext>
            </a:extLst>
          </p:cNvPr>
          <p:cNvSpPr>
            <a:spLocks noGrp="1"/>
          </p:cNvSpPr>
          <p:nvPr>
            <p:ph idx="1"/>
          </p:nvPr>
        </p:nvSpPr>
        <p:spPr>
          <a:xfrm>
            <a:off x="242864" y="1707203"/>
            <a:ext cx="9572672" cy="4259345"/>
          </a:xfrm>
        </p:spPr>
        <p:txBody>
          <a:bodyPr>
            <a:normAutofit/>
          </a:bodyPr>
          <a:lstStyle/>
          <a:p>
            <a:pPr marL="0" indent="0">
              <a:buNone/>
            </a:pPr>
            <a:r>
              <a:rPr lang="en-US" sz="2310" b="1" dirty="0"/>
              <a:t>3. COMPACT DISK (CD):</a:t>
            </a:r>
          </a:p>
          <a:p>
            <a:r>
              <a:rPr lang="en-US" sz="2310" dirty="0"/>
              <a:t>Is a digital </a:t>
            </a:r>
            <a:r>
              <a:rPr lang="en-US" sz="2310" b="1" dirty="0"/>
              <a:t>optical disc</a:t>
            </a:r>
            <a:r>
              <a:rPr lang="en-US" sz="2310" dirty="0"/>
              <a:t> data storage format that was </a:t>
            </a:r>
            <a:r>
              <a:rPr lang="en-US" sz="2310" b="1" dirty="0"/>
              <a:t>co-developed by Philips and Sony and released in 1982.</a:t>
            </a:r>
          </a:p>
          <a:p>
            <a:r>
              <a:rPr lang="en-US" sz="2310" dirty="0"/>
              <a:t>The first CD-ROMs could hold about 600 MB of data, but now they can hold up to 700 MB. </a:t>
            </a:r>
          </a:p>
          <a:p>
            <a:r>
              <a:rPr lang="en-US" sz="2310" dirty="0"/>
              <a:t>CD-ROMs share the same technology as audio CDs, but they are formatted differently, allowing them to store many types of data.</a:t>
            </a:r>
            <a:endParaRPr lang="en-US" sz="2310" b="1" dirty="0"/>
          </a:p>
          <a:p>
            <a:endParaRPr lang="en-US" sz="2310" b="1" dirty="0"/>
          </a:p>
          <a:p>
            <a:pPr marL="0" indent="0">
              <a:buNone/>
            </a:pPr>
            <a:r>
              <a:rPr lang="en-US" sz="2310" b="1" dirty="0"/>
              <a:t> </a:t>
            </a:r>
          </a:p>
        </p:txBody>
      </p:sp>
    </p:spTree>
    <p:extLst>
      <p:ext uri="{BB962C8B-B14F-4D97-AF65-F5344CB8AC3E}">
        <p14:creationId xmlns:p14="http://schemas.microsoft.com/office/powerpoint/2010/main" val="463378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82410E-6CFD-45B5-95B3-0585D2EF9EFB}"/>
              </a:ext>
            </a:extLst>
          </p:cNvPr>
          <p:cNvPicPr>
            <a:picLocks noChangeAspect="1"/>
          </p:cNvPicPr>
          <p:nvPr/>
        </p:nvPicPr>
        <p:blipFill rotWithShape="1">
          <a:blip r:embed="rId2"/>
          <a:srcRect l="51461" t="9292" r="2500" b="24911"/>
          <a:stretch/>
        </p:blipFill>
        <p:spPr>
          <a:xfrm>
            <a:off x="0" y="1057276"/>
            <a:ext cx="10058400" cy="5657850"/>
          </a:xfrm>
          <a:prstGeom prst="rect">
            <a:avLst/>
          </a:prstGeom>
        </p:spPr>
      </p:pic>
    </p:spTree>
    <p:extLst>
      <p:ext uri="{BB962C8B-B14F-4D97-AF65-F5344CB8AC3E}">
        <p14:creationId xmlns:p14="http://schemas.microsoft.com/office/powerpoint/2010/main" val="31033957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7B1F-8B49-43AD-9152-5366F368400C}"/>
              </a:ext>
            </a:extLst>
          </p:cNvPr>
          <p:cNvSpPr>
            <a:spLocks noGrp="1"/>
          </p:cNvSpPr>
          <p:nvPr>
            <p:ph type="title"/>
          </p:nvPr>
        </p:nvSpPr>
        <p:spPr>
          <a:xfrm>
            <a:off x="733320" y="1175529"/>
            <a:ext cx="7922702" cy="531674"/>
          </a:xfrm>
        </p:spPr>
        <p:txBody>
          <a:bodyPr>
            <a:normAutofit fontScale="90000"/>
          </a:bodyPr>
          <a:lstStyle/>
          <a:p>
            <a:pPr algn="ctr"/>
            <a:r>
              <a:rPr lang="en-US" dirty="0">
                <a:solidFill>
                  <a:schemeClr val="accent3">
                    <a:lumMod val="75000"/>
                  </a:schemeClr>
                </a:solidFill>
              </a:rPr>
              <a:t>CONT’D</a:t>
            </a:r>
            <a:endParaRPr lang="en-US" dirty="0"/>
          </a:p>
        </p:txBody>
      </p:sp>
      <p:sp>
        <p:nvSpPr>
          <p:cNvPr id="3" name="Content Placeholder 2">
            <a:extLst>
              <a:ext uri="{FF2B5EF4-FFF2-40B4-BE49-F238E27FC236}">
                <a16:creationId xmlns:a16="http://schemas.microsoft.com/office/drawing/2014/main" id="{DBDA098E-492B-43C0-9BF8-E71F9EABB5C9}"/>
              </a:ext>
            </a:extLst>
          </p:cNvPr>
          <p:cNvSpPr>
            <a:spLocks noGrp="1"/>
          </p:cNvSpPr>
          <p:nvPr>
            <p:ph idx="1"/>
          </p:nvPr>
        </p:nvSpPr>
        <p:spPr>
          <a:xfrm>
            <a:off x="242864" y="1927714"/>
            <a:ext cx="9572672" cy="4259345"/>
          </a:xfrm>
        </p:spPr>
        <p:txBody>
          <a:bodyPr>
            <a:normAutofit/>
          </a:bodyPr>
          <a:lstStyle/>
          <a:p>
            <a:pPr marL="0" indent="0">
              <a:buNone/>
            </a:pPr>
            <a:r>
              <a:rPr lang="en-US" sz="2310" b="1" dirty="0"/>
              <a:t>4. DVD (</a:t>
            </a:r>
            <a:r>
              <a:rPr lang="en-US" b="1" dirty="0"/>
              <a:t>DIGITAL VERSATILE DISC</a:t>
            </a:r>
            <a:r>
              <a:rPr lang="en-US" sz="2310" b="1" dirty="0"/>
              <a:t>): </a:t>
            </a:r>
          </a:p>
          <a:p>
            <a:r>
              <a:rPr lang="en-US" sz="2310" dirty="0"/>
              <a:t>Digital optical disc storage </a:t>
            </a:r>
            <a:r>
              <a:rPr lang="en-US" sz="2310" b="1" dirty="0"/>
              <a:t>format invented and developed in 1995. </a:t>
            </a:r>
          </a:p>
          <a:p>
            <a:r>
              <a:rPr lang="en-US" sz="2310" dirty="0"/>
              <a:t>The medium can store any kind of </a:t>
            </a:r>
            <a:r>
              <a:rPr lang="en-US" sz="2310" b="1" dirty="0"/>
              <a:t>digital data </a:t>
            </a:r>
            <a:r>
              <a:rPr lang="en-US" sz="2310" dirty="0"/>
              <a:t>and is widely used for </a:t>
            </a:r>
            <a:r>
              <a:rPr lang="en-US" sz="2310" b="1" dirty="0"/>
              <a:t>software and other computer files </a:t>
            </a:r>
            <a:r>
              <a:rPr lang="en-US" sz="2310" dirty="0"/>
              <a:t>as well as video programs watched using DVD players. </a:t>
            </a:r>
          </a:p>
          <a:p>
            <a:r>
              <a:rPr lang="en-US" sz="2310" dirty="0"/>
              <a:t>DVDs offer higher storage capacity than compact discs while having the same dimensions</a:t>
            </a:r>
            <a:endParaRPr lang="en-US" sz="2970" b="1" dirty="0"/>
          </a:p>
        </p:txBody>
      </p:sp>
    </p:spTree>
    <p:extLst>
      <p:ext uri="{BB962C8B-B14F-4D97-AF65-F5344CB8AC3E}">
        <p14:creationId xmlns:p14="http://schemas.microsoft.com/office/powerpoint/2010/main" val="3857427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60551" y="-545414"/>
            <a:ext cx="4289425" cy="2450414"/>
          </a:xfrm>
          <a:prstGeom prst="rect">
            <a:avLst/>
          </a:prstGeom>
        </p:spPr>
        <p:txBody>
          <a:bodyPr vert="horz" wrap="square" lIns="0" tIns="12700" rIns="0" bIns="0" rtlCol="0">
            <a:spAutoFit/>
          </a:bodyPr>
          <a:lstStyle/>
          <a:p>
            <a:pPr marL="12700">
              <a:lnSpc>
                <a:spcPct val="100000"/>
              </a:lnSpc>
              <a:spcBef>
                <a:spcPts val="100"/>
              </a:spcBef>
            </a:pPr>
            <a:br>
              <a:rPr lang="en-US" spc="290" dirty="0"/>
            </a:br>
            <a:r>
              <a:rPr spc="290" dirty="0"/>
              <a:t>What</a:t>
            </a:r>
            <a:r>
              <a:rPr spc="-100" dirty="0"/>
              <a:t> </a:t>
            </a:r>
            <a:r>
              <a:rPr spc="229" dirty="0"/>
              <a:t>is</a:t>
            </a:r>
            <a:r>
              <a:rPr spc="-100" dirty="0"/>
              <a:t> </a:t>
            </a:r>
            <a:r>
              <a:rPr spc="235" dirty="0"/>
              <a:t>a</a:t>
            </a:r>
            <a:r>
              <a:rPr spc="-90" dirty="0"/>
              <a:t> </a:t>
            </a:r>
            <a:r>
              <a:rPr spc="254" dirty="0"/>
              <a:t>Computer?</a:t>
            </a:r>
          </a:p>
        </p:txBody>
      </p:sp>
      <p:sp>
        <p:nvSpPr>
          <p:cNvPr id="3" name="object 3"/>
          <p:cNvSpPr/>
          <p:nvPr/>
        </p:nvSpPr>
        <p:spPr>
          <a:xfrm>
            <a:off x="990593" y="1905000"/>
            <a:ext cx="2286000" cy="140208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220152" y="3429000"/>
            <a:ext cx="8076248" cy="3053400"/>
          </a:xfrm>
          <a:prstGeom prst="rect">
            <a:avLst/>
          </a:prstGeom>
        </p:spPr>
        <p:txBody>
          <a:bodyPr vert="horz" wrap="square" lIns="0" tIns="11430" rIns="0" bIns="0" rtlCol="0">
            <a:spAutoFit/>
          </a:bodyPr>
          <a:lstStyle/>
          <a:p>
            <a:pPr marL="469900" marR="5080" indent="-457200" algn="just">
              <a:lnSpc>
                <a:spcPct val="100099"/>
              </a:lnSpc>
              <a:spcBef>
                <a:spcPts val="90"/>
              </a:spcBef>
              <a:buFont typeface="Wingdings" panose="05000000000000000000" pitchFamily="2" charset="2"/>
              <a:buChar char="§"/>
            </a:pPr>
            <a:r>
              <a:rPr sz="2800" spc="229" dirty="0">
                <a:latin typeface="Tahoma"/>
                <a:cs typeface="Tahoma"/>
              </a:rPr>
              <a:t>An</a:t>
            </a:r>
            <a:r>
              <a:rPr sz="2800" spc="-10" dirty="0">
                <a:latin typeface="Tahoma"/>
                <a:cs typeface="Tahoma"/>
              </a:rPr>
              <a:t> </a:t>
            </a:r>
            <a:r>
              <a:rPr sz="2800" spc="200" dirty="0">
                <a:latin typeface="Tahoma"/>
                <a:cs typeface="Tahoma"/>
              </a:rPr>
              <a:t>electronic</a:t>
            </a:r>
            <a:r>
              <a:rPr sz="2800" spc="5" dirty="0">
                <a:latin typeface="Tahoma"/>
                <a:cs typeface="Tahoma"/>
              </a:rPr>
              <a:t> </a:t>
            </a:r>
            <a:r>
              <a:rPr sz="2800" spc="200" dirty="0">
                <a:latin typeface="Tahoma"/>
                <a:cs typeface="Tahoma"/>
              </a:rPr>
              <a:t>device</a:t>
            </a:r>
            <a:r>
              <a:rPr sz="2800" spc="15" dirty="0">
                <a:latin typeface="Tahoma"/>
                <a:cs typeface="Tahoma"/>
              </a:rPr>
              <a:t> </a:t>
            </a:r>
            <a:r>
              <a:rPr sz="2800" spc="220" dirty="0">
                <a:latin typeface="Tahoma"/>
                <a:cs typeface="Tahoma"/>
              </a:rPr>
              <a:t>that</a:t>
            </a:r>
            <a:r>
              <a:rPr lang="en-US" sz="2800" spc="220" dirty="0">
                <a:latin typeface="Tahoma"/>
                <a:cs typeface="Tahoma"/>
              </a:rPr>
              <a:t> takes input and</a:t>
            </a:r>
            <a:r>
              <a:rPr lang="en-US" sz="2800" spc="10" dirty="0">
                <a:latin typeface="Tahoma"/>
                <a:cs typeface="Tahoma"/>
              </a:rPr>
              <a:t> </a:t>
            </a:r>
            <a:r>
              <a:rPr sz="2800" b="1" spc="170" dirty="0">
                <a:latin typeface="Tahoma"/>
                <a:cs typeface="Tahoma"/>
              </a:rPr>
              <a:t>stores,</a:t>
            </a:r>
            <a:r>
              <a:rPr lang="en-US" sz="2800" b="1" spc="170" dirty="0">
                <a:latin typeface="Tahoma"/>
                <a:cs typeface="Tahoma"/>
              </a:rPr>
              <a:t> </a:t>
            </a:r>
            <a:r>
              <a:rPr sz="2800" b="1" spc="185" dirty="0">
                <a:latin typeface="Tahoma"/>
                <a:cs typeface="Tahoma"/>
              </a:rPr>
              <a:t>retrieves,</a:t>
            </a:r>
            <a:r>
              <a:rPr lang="en-US" sz="2800" b="1" spc="185" dirty="0">
                <a:latin typeface="Tahoma"/>
                <a:cs typeface="Tahoma"/>
              </a:rPr>
              <a:t> </a:t>
            </a:r>
            <a:r>
              <a:rPr sz="2800" b="1" spc="190" dirty="0">
                <a:latin typeface="Tahoma"/>
                <a:cs typeface="Tahoma"/>
              </a:rPr>
              <a:t>processes </a:t>
            </a:r>
            <a:r>
              <a:rPr sz="2800" b="1" spc="170" dirty="0">
                <a:latin typeface="Tahoma"/>
                <a:cs typeface="Tahoma"/>
              </a:rPr>
              <a:t>data</a:t>
            </a:r>
            <a:r>
              <a:rPr sz="2800" spc="170" dirty="0">
                <a:latin typeface="Tahoma"/>
                <a:cs typeface="Tahoma"/>
              </a:rPr>
              <a:t>, </a:t>
            </a:r>
            <a:r>
              <a:rPr sz="2800" spc="210" dirty="0">
                <a:latin typeface="Tahoma"/>
                <a:cs typeface="Tahoma"/>
              </a:rPr>
              <a:t>and</a:t>
            </a:r>
            <a:r>
              <a:rPr lang="en-US" sz="2800" spc="210" dirty="0">
                <a:latin typeface="Tahoma"/>
                <a:cs typeface="Tahoma"/>
              </a:rPr>
              <a:t> produces output</a:t>
            </a:r>
            <a:r>
              <a:rPr sz="2800" spc="190" dirty="0">
                <a:latin typeface="Tahoma"/>
                <a:cs typeface="Tahoma"/>
              </a:rPr>
              <a:t>. </a:t>
            </a:r>
            <a:endParaRPr lang="en-US" sz="2800" spc="190" dirty="0">
              <a:latin typeface="Tahoma"/>
              <a:cs typeface="Tahoma"/>
            </a:endParaRPr>
          </a:p>
          <a:p>
            <a:pPr marL="469900" marR="5080" indent="-457200" algn="just">
              <a:lnSpc>
                <a:spcPct val="100099"/>
              </a:lnSpc>
              <a:spcBef>
                <a:spcPts val="90"/>
              </a:spcBef>
              <a:buFont typeface="Wingdings" panose="05000000000000000000" pitchFamily="2" charset="2"/>
              <a:buChar char="§"/>
            </a:pPr>
            <a:endParaRPr lang="en-IN" sz="2800" spc="190" dirty="0">
              <a:latin typeface="Tahoma"/>
              <a:cs typeface="Tahoma"/>
            </a:endParaRPr>
          </a:p>
          <a:p>
            <a:pPr marL="469900" marR="5080" indent="-457200" algn="just">
              <a:lnSpc>
                <a:spcPct val="100099"/>
              </a:lnSpc>
              <a:spcBef>
                <a:spcPts val="90"/>
              </a:spcBef>
              <a:buFont typeface="Wingdings" panose="05000000000000000000" pitchFamily="2" charset="2"/>
              <a:buChar char="§"/>
            </a:pPr>
            <a:r>
              <a:rPr sz="2800" spc="235" dirty="0">
                <a:latin typeface="Tahoma"/>
                <a:cs typeface="Tahoma"/>
              </a:rPr>
              <a:t>A  </a:t>
            </a:r>
            <a:r>
              <a:rPr sz="2800" spc="215" dirty="0">
                <a:latin typeface="Tahoma"/>
                <a:cs typeface="Tahoma"/>
              </a:rPr>
              <a:t>computer </a:t>
            </a:r>
            <a:r>
              <a:rPr sz="2800" spc="190" dirty="0">
                <a:latin typeface="Tahoma"/>
                <a:cs typeface="Tahoma"/>
              </a:rPr>
              <a:t>is </a:t>
            </a:r>
            <a:r>
              <a:rPr sz="2800" spc="210" dirty="0">
                <a:latin typeface="Tahoma"/>
                <a:cs typeface="Tahoma"/>
              </a:rPr>
              <a:t>composed </a:t>
            </a:r>
            <a:r>
              <a:rPr sz="2800" spc="190" dirty="0">
                <a:latin typeface="Tahoma"/>
                <a:cs typeface="Tahoma"/>
              </a:rPr>
              <a:t>of </a:t>
            </a:r>
            <a:r>
              <a:rPr sz="2800" b="1" spc="229" dirty="0">
                <a:latin typeface="Tahoma"/>
                <a:cs typeface="Tahoma"/>
              </a:rPr>
              <a:t>hardware </a:t>
            </a:r>
            <a:r>
              <a:rPr sz="2800" b="1" spc="210" dirty="0">
                <a:latin typeface="Tahoma"/>
                <a:cs typeface="Tahoma"/>
              </a:rPr>
              <a:t>and  </a:t>
            </a:r>
            <a:r>
              <a:rPr sz="2800" b="1" spc="200" dirty="0">
                <a:latin typeface="Tahoma"/>
                <a:cs typeface="Tahoma"/>
              </a:rPr>
              <a:t>software</a:t>
            </a:r>
            <a:r>
              <a:rPr sz="2800" spc="200" dirty="0">
                <a:latin typeface="Tahoma"/>
                <a:cs typeface="Tahoma"/>
              </a:rPr>
              <a:t>, </a:t>
            </a:r>
            <a:r>
              <a:rPr sz="2800" spc="210" dirty="0">
                <a:latin typeface="Tahoma"/>
                <a:cs typeface="Tahoma"/>
              </a:rPr>
              <a:t>and </a:t>
            </a:r>
            <a:r>
              <a:rPr sz="2800" spc="200" dirty="0">
                <a:latin typeface="Tahoma"/>
                <a:cs typeface="Tahoma"/>
              </a:rPr>
              <a:t>can </a:t>
            </a:r>
            <a:r>
              <a:rPr sz="2800" spc="220" dirty="0">
                <a:latin typeface="Tahoma"/>
                <a:cs typeface="Tahoma"/>
              </a:rPr>
              <a:t>exist </a:t>
            </a:r>
            <a:r>
              <a:rPr sz="2800" spc="210" dirty="0">
                <a:latin typeface="Tahoma"/>
                <a:cs typeface="Tahoma"/>
              </a:rPr>
              <a:t>in </a:t>
            </a:r>
            <a:r>
              <a:rPr sz="2800" spc="200" dirty="0">
                <a:latin typeface="Tahoma"/>
                <a:cs typeface="Tahoma"/>
              </a:rPr>
              <a:t>a </a:t>
            </a:r>
            <a:r>
              <a:rPr sz="2800" spc="210" dirty="0">
                <a:latin typeface="Tahoma"/>
                <a:cs typeface="Tahoma"/>
              </a:rPr>
              <a:t>variety </a:t>
            </a:r>
            <a:r>
              <a:rPr sz="2800" spc="190" dirty="0">
                <a:latin typeface="Tahoma"/>
                <a:cs typeface="Tahoma"/>
              </a:rPr>
              <a:t>of  </a:t>
            </a:r>
            <a:r>
              <a:rPr sz="2800" spc="195" dirty="0">
                <a:latin typeface="Tahoma"/>
                <a:cs typeface="Tahoma"/>
              </a:rPr>
              <a:t>sizes </a:t>
            </a:r>
            <a:r>
              <a:rPr sz="2800" spc="210" dirty="0">
                <a:latin typeface="Tahoma"/>
                <a:cs typeface="Tahoma"/>
              </a:rPr>
              <a:t>and</a:t>
            </a:r>
            <a:r>
              <a:rPr sz="2800" spc="-305" dirty="0">
                <a:latin typeface="Tahoma"/>
                <a:cs typeface="Tahoma"/>
              </a:rPr>
              <a:t> </a:t>
            </a:r>
            <a:r>
              <a:rPr sz="2800" spc="195" dirty="0">
                <a:latin typeface="Tahoma"/>
                <a:cs typeface="Tahoma"/>
              </a:rPr>
              <a:t>configurations.</a:t>
            </a:r>
            <a:endParaRPr sz="2800" dirty="0">
              <a:latin typeface="Tahoma"/>
              <a:cs typeface="Tahom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649626-DB30-44DD-BD59-3D647F8DBE13}"/>
              </a:ext>
            </a:extLst>
          </p:cNvPr>
          <p:cNvPicPr>
            <a:picLocks noChangeAspect="1"/>
          </p:cNvPicPr>
          <p:nvPr/>
        </p:nvPicPr>
        <p:blipFill rotWithShape="1">
          <a:blip r:embed="rId2"/>
          <a:srcRect l="55155" t="12997" r="5730" b="22242"/>
          <a:stretch/>
        </p:blipFill>
        <p:spPr>
          <a:xfrm>
            <a:off x="0" y="1057275"/>
            <a:ext cx="10058400" cy="56392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572801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7B1F-8B49-43AD-9152-5366F368400C}"/>
              </a:ext>
            </a:extLst>
          </p:cNvPr>
          <p:cNvSpPr>
            <a:spLocks noGrp="1"/>
          </p:cNvSpPr>
          <p:nvPr>
            <p:ph type="title"/>
          </p:nvPr>
        </p:nvSpPr>
        <p:spPr>
          <a:xfrm>
            <a:off x="733320" y="1175529"/>
            <a:ext cx="7922702" cy="531674"/>
          </a:xfrm>
        </p:spPr>
        <p:txBody>
          <a:bodyPr>
            <a:normAutofit fontScale="90000"/>
          </a:bodyPr>
          <a:lstStyle/>
          <a:p>
            <a:pPr algn="ctr"/>
            <a:r>
              <a:rPr lang="en-US" dirty="0">
                <a:solidFill>
                  <a:schemeClr val="accent3">
                    <a:lumMod val="75000"/>
                  </a:schemeClr>
                </a:solidFill>
              </a:rPr>
              <a:t>CONT’D</a:t>
            </a:r>
            <a:endParaRPr lang="en-US" dirty="0"/>
          </a:p>
        </p:txBody>
      </p:sp>
      <p:sp>
        <p:nvSpPr>
          <p:cNvPr id="3" name="Content Placeholder 2">
            <a:extLst>
              <a:ext uri="{FF2B5EF4-FFF2-40B4-BE49-F238E27FC236}">
                <a16:creationId xmlns:a16="http://schemas.microsoft.com/office/drawing/2014/main" id="{DBDA098E-492B-43C0-9BF8-E71F9EABB5C9}"/>
              </a:ext>
            </a:extLst>
          </p:cNvPr>
          <p:cNvSpPr>
            <a:spLocks noGrp="1"/>
          </p:cNvSpPr>
          <p:nvPr>
            <p:ph idx="1"/>
          </p:nvPr>
        </p:nvSpPr>
        <p:spPr>
          <a:xfrm>
            <a:off x="242864" y="1916109"/>
            <a:ext cx="9572672" cy="4259345"/>
          </a:xfrm>
        </p:spPr>
        <p:txBody>
          <a:bodyPr>
            <a:normAutofit/>
          </a:bodyPr>
          <a:lstStyle/>
          <a:p>
            <a:pPr marL="0" indent="0">
              <a:buNone/>
            </a:pPr>
            <a:r>
              <a:rPr lang="en-US" sz="2310" b="1" dirty="0"/>
              <a:t>4. PEN DRIVE: </a:t>
            </a:r>
          </a:p>
          <a:p>
            <a:r>
              <a:rPr lang="en-US" sz="2310" dirty="0"/>
              <a:t>Small  self powered drive  that connects to computer digitally through  USB port.</a:t>
            </a:r>
          </a:p>
          <a:p>
            <a:r>
              <a:rPr lang="en-US" sz="2310" dirty="0"/>
              <a:t>It enables you to read, write, delete and move from one source to another. </a:t>
            </a:r>
          </a:p>
          <a:p>
            <a:r>
              <a:rPr lang="en-US" sz="2310" dirty="0"/>
              <a:t>Stores data from 1 GB to 64 GB</a:t>
            </a:r>
          </a:p>
        </p:txBody>
      </p:sp>
    </p:spTree>
    <p:extLst>
      <p:ext uri="{BB962C8B-B14F-4D97-AF65-F5344CB8AC3E}">
        <p14:creationId xmlns:p14="http://schemas.microsoft.com/office/powerpoint/2010/main" val="16212003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D0E479-13AF-42E8-B4C1-A33A45023061}"/>
              </a:ext>
            </a:extLst>
          </p:cNvPr>
          <p:cNvPicPr>
            <a:picLocks noChangeAspect="1"/>
          </p:cNvPicPr>
          <p:nvPr/>
        </p:nvPicPr>
        <p:blipFill rotWithShape="1">
          <a:blip r:embed="rId2"/>
          <a:srcRect l="58615" t="17339" r="4000" b="29221"/>
          <a:stretch/>
        </p:blipFill>
        <p:spPr>
          <a:xfrm>
            <a:off x="-1" y="1057275"/>
            <a:ext cx="10058401" cy="56578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06768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042719-96D6-4EFD-A904-BE886B45E0F9}"/>
              </a:ext>
            </a:extLst>
          </p:cNvPr>
          <p:cNvSpPr txBox="1"/>
          <p:nvPr/>
        </p:nvSpPr>
        <p:spPr>
          <a:xfrm>
            <a:off x="457200" y="762000"/>
            <a:ext cx="8382000" cy="4401205"/>
          </a:xfrm>
          <a:prstGeom prst="rect">
            <a:avLst/>
          </a:prstGeom>
          <a:noFill/>
        </p:spPr>
        <p:txBody>
          <a:bodyPr wrap="square" rtlCol="0">
            <a:spAutoFit/>
          </a:bodyPr>
          <a:lstStyle/>
          <a:p>
            <a:r>
              <a:rPr lang="en-US" sz="2800" dirty="0"/>
              <a:t>Revision:</a:t>
            </a:r>
          </a:p>
          <a:p>
            <a:r>
              <a:rPr lang="en-US" sz="2800" dirty="0"/>
              <a:t>Q. Types of memory</a:t>
            </a:r>
          </a:p>
          <a:p>
            <a:r>
              <a:rPr lang="en-US" sz="2800" dirty="0"/>
              <a:t>Q. List down storage devices</a:t>
            </a:r>
          </a:p>
          <a:p>
            <a:r>
              <a:rPr lang="en-US" sz="2800" dirty="0"/>
              <a:t>Q. What's the use computer</a:t>
            </a:r>
          </a:p>
          <a:p>
            <a:r>
              <a:rPr lang="en-US" sz="2800" dirty="0"/>
              <a:t>Q. Difference between SRAM and DRAM</a:t>
            </a:r>
          </a:p>
          <a:p>
            <a:r>
              <a:rPr lang="en-US" sz="2800" dirty="0"/>
              <a:t>Q. How the memory is measured?</a:t>
            </a:r>
          </a:p>
          <a:p>
            <a:r>
              <a:rPr lang="en-US" sz="2800" dirty="0"/>
              <a:t>Q. What are input devices and list down input devices?</a:t>
            </a:r>
          </a:p>
          <a:p>
            <a:r>
              <a:rPr lang="en-US" sz="2800" dirty="0"/>
              <a:t>Q. What are output devices and list down output devices?</a:t>
            </a:r>
            <a:endParaRPr lang="en-IN" sz="2800" dirty="0"/>
          </a:p>
          <a:p>
            <a:endParaRPr lang="en-IN" sz="2800" dirty="0"/>
          </a:p>
        </p:txBody>
      </p:sp>
    </p:spTree>
    <p:extLst>
      <p:ext uri="{BB962C8B-B14F-4D97-AF65-F5344CB8AC3E}">
        <p14:creationId xmlns:p14="http://schemas.microsoft.com/office/powerpoint/2010/main" val="868613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287781"/>
            <a:ext cx="9806940" cy="1311128"/>
          </a:xfrm>
          <a:prstGeom prst="rect">
            <a:avLst/>
          </a:prstGeom>
        </p:spPr>
        <p:txBody>
          <a:bodyPr wrap="square">
            <a:spAutoFit/>
          </a:bodyPr>
          <a:lstStyle/>
          <a:p>
            <a:r>
              <a:rPr lang="en-US" sz="2640" b="1" dirty="0"/>
              <a:t>An operating system (OS) is </a:t>
            </a:r>
            <a:r>
              <a:rPr lang="en-US" sz="2640" b="1" dirty="0">
                <a:solidFill>
                  <a:srgbClr val="FF0000"/>
                </a:solidFill>
              </a:rPr>
              <a:t>system software that manages computer hardware and software resources</a:t>
            </a:r>
            <a:r>
              <a:rPr lang="en-US" sz="2640" b="1" dirty="0"/>
              <a:t> and provides common  services for computer programs E.g. Windows 10 ,Linux etc.</a:t>
            </a:r>
          </a:p>
        </p:txBody>
      </p:sp>
      <p:pic>
        <p:nvPicPr>
          <p:cNvPr id="12" name="Picture 11" descr="Operating system placement.svg"/>
          <p:cNvPicPr/>
          <p:nvPr/>
        </p:nvPicPr>
        <p:blipFill>
          <a:blip r:embed="rId2"/>
          <a:srcRect/>
          <a:stretch>
            <a:fillRect/>
          </a:stretch>
        </p:blipFill>
        <p:spPr bwMode="auto">
          <a:xfrm>
            <a:off x="2263140" y="2880360"/>
            <a:ext cx="4945380" cy="4777740"/>
          </a:xfrm>
          <a:prstGeom prst="rect">
            <a:avLst/>
          </a:prstGeom>
          <a:noFill/>
          <a:ln w="9525">
            <a:noFill/>
            <a:miter lim="800000"/>
            <a:headEnd/>
            <a:tailEnd/>
          </a:ln>
        </p:spPr>
      </p:pic>
      <p:sp>
        <p:nvSpPr>
          <p:cNvPr id="15" name="Rectangle 14"/>
          <p:cNvSpPr/>
          <p:nvPr/>
        </p:nvSpPr>
        <p:spPr>
          <a:xfrm>
            <a:off x="26504" y="908660"/>
            <a:ext cx="3150093" cy="523220"/>
          </a:xfrm>
          <a:prstGeom prst="rect">
            <a:avLst/>
          </a:prstGeom>
        </p:spPr>
        <p:txBody>
          <a:bodyPr wrap="none">
            <a:spAutoFit/>
          </a:bodyPr>
          <a:lstStyle/>
          <a:p>
            <a:r>
              <a:rPr lang="en-US" sz="2800" b="1" dirty="0">
                <a:solidFill>
                  <a:srgbClr val="FF0000"/>
                </a:solidFill>
              </a:rPr>
              <a:t>1. Operating system</a:t>
            </a:r>
          </a:p>
        </p:txBody>
      </p:sp>
      <p:sp>
        <p:nvSpPr>
          <p:cNvPr id="6" name="TextBox 5">
            <a:extLst>
              <a:ext uri="{FF2B5EF4-FFF2-40B4-BE49-F238E27FC236}">
                <a16:creationId xmlns:a16="http://schemas.microsoft.com/office/drawing/2014/main" id="{56A32DCF-76F8-4BA7-B3CE-F2ED81F7ECFD}"/>
              </a:ext>
            </a:extLst>
          </p:cNvPr>
          <p:cNvSpPr txBox="1"/>
          <p:nvPr/>
        </p:nvSpPr>
        <p:spPr>
          <a:xfrm>
            <a:off x="152400" y="114300"/>
            <a:ext cx="5083864" cy="584775"/>
          </a:xfrm>
          <a:prstGeom prst="rect">
            <a:avLst/>
          </a:prstGeom>
          <a:noFill/>
        </p:spPr>
        <p:txBody>
          <a:bodyPr wrap="square">
            <a:spAutoFit/>
          </a:bodyPr>
          <a:lstStyle/>
          <a:p>
            <a:r>
              <a:rPr lang="en-IN" sz="3200" b="1" spc="260" dirty="0"/>
              <a:t>Software</a:t>
            </a:r>
            <a:r>
              <a:rPr lang="en-IN" sz="3200" b="1" spc="-110" dirty="0"/>
              <a:t> </a:t>
            </a:r>
            <a:r>
              <a:rPr lang="en-IN" sz="3200" b="1" spc="250" dirty="0"/>
              <a:t>Component</a:t>
            </a:r>
            <a:endParaRPr lang="en-IN" sz="3200" b="1"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533" y="556532"/>
            <a:ext cx="6550667" cy="825354"/>
          </a:xfrm>
          <a:prstGeom prst="rect">
            <a:avLst/>
          </a:prstGeom>
        </p:spPr>
        <p:txBody>
          <a:bodyPr vert="horz" wrap="square" lIns="0" tIns="12700" rIns="0" bIns="0" rtlCol="0">
            <a:spAutoFit/>
          </a:bodyPr>
          <a:lstStyle/>
          <a:p>
            <a:pPr marL="12700">
              <a:lnSpc>
                <a:spcPct val="100000"/>
              </a:lnSpc>
              <a:spcBef>
                <a:spcPts val="100"/>
              </a:spcBef>
            </a:pPr>
            <a:r>
              <a:rPr spc="260" dirty="0"/>
              <a:t>Software</a:t>
            </a:r>
            <a:r>
              <a:rPr spc="-110" dirty="0"/>
              <a:t> </a:t>
            </a:r>
            <a:r>
              <a:rPr spc="250" dirty="0"/>
              <a:t>Component</a:t>
            </a:r>
          </a:p>
        </p:txBody>
      </p:sp>
      <p:sp>
        <p:nvSpPr>
          <p:cNvPr id="3" name="object 3"/>
          <p:cNvSpPr txBox="1"/>
          <p:nvPr/>
        </p:nvSpPr>
        <p:spPr>
          <a:xfrm>
            <a:off x="1145681" y="2392171"/>
            <a:ext cx="7614920" cy="2617063"/>
          </a:xfrm>
          <a:prstGeom prst="rect">
            <a:avLst/>
          </a:prstGeom>
        </p:spPr>
        <p:txBody>
          <a:bodyPr vert="horz" wrap="square" lIns="0" tIns="12700" rIns="0" bIns="0" rtlCol="0">
            <a:spAutoFit/>
          </a:bodyPr>
          <a:lstStyle/>
          <a:p>
            <a:pPr marL="12700">
              <a:lnSpc>
                <a:spcPct val="100000"/>
              </a:lnSpc>
              <a:spcBef>
                <a:spcPts val="100"/>
              </a:spcBef>
            </a:pPr>
            <a:r>
              <a:rPr lang="en-US" sz="2400" u="heavy" spc="175" dirty="0">
                <a:solidFill>
                  <a:srgbClr val="FF0000"/>
                </a:solidFill>
                <a:uFill>
                  <a:solidFill>
                    <a:srgbClr val="000000"/>
                  </a:solidFill>
                </a:uFill>
                <a:latin typeface="Tahoma"/>
                <a:cs typeface="Tahoma"/>
              </a:rPr>
              <a:t>2. </a:t>
            </a:r>
            <a:r>
              <a:rPr sz="2400" u="heavy" spc="175" dirty="0">
                <a:solidFill>
                  <a:srgbClr val="FF0000"/>
                </a:solidFill>
                <a:uFill>
                  <a:solidFill>
                    <a:srgbClr val="000000"/>
                  </a:solidFill>
                </a:uFill>
                <a:latin typeface="Tahoma"/>
                <a:cs typeface="Tahoma"/>
              </a:rPr>
              <a:t>Applications</a:t>
            </a:r>
            <a:r>
              <a:rPr sz="2400" u="heavy" spc="-50" dirty="0">
                <a:solidFill>
                  <a:srgbClr val="FF0000"/>
                </a:solidFill>
                <a:uFill>
                  <a:solidFill>
                    <a:srgbClr val="000000"/>
                  </a:solidFill>
                </a:uFill>
                <a:latin typeface="Tahoma"/>
                <a:cs typeface="Tahoma"/>
              </a:rPr>
              <a:t> </a:t>
            </a:r>
            <a:r>
              <a:rPr sz="2400" u="heavy" spc="190" dirty="0">
                <a:solidFill>
                  <a:srgbClr val="FF0000"/>
                </a:solidFill>
                <a:uFill>
                  <a:solidFill>
                    <a:srgbClr val="000000"/>
                  </a:solidFill>
                </a:uFill>
                <a:latin typeface="Tahoma"/>
                <a:cs typeface="Tahoma"/>
              </a:rPr>
              <a:t>software</a:t>
            </a:r>
            <a:endParaRPr sz="2400" dirty="0">
              <a:solidFill>
                <a:srgbClr val="FF0000"/>
              </a:solidFill>
              <a:latin typeface="Tahoma"/>
              <a:cs typeface="Tahoma"/>
            </a:endParaRPr>
          </a:p>
          <a:p>
            <a:pPr>
              <a:lnSpc>
                <a:spcPct val="100000"/>
              </a:lnSpc>
              <a:spcBef>
                <a:spcPts val="50"/>
              </a:spcBef>
            </a:pPr>
            <a:endParaRPr sz="2450" dirty="0">
              <a:latin typeface="Times New Roman"/>
              <a:cs typeface="Times New Roman"/>
            </a:endParaRPr>
          </a:p>
          <a:p>
            <a:pPr marL="469265" marR="5080">
              <a:lnSpc>
                <a:spcPct val="100000"/>
              </a:lnSpc>
            </a:pPr>
            <a:r>
              <a:rPr sz="2400" dirty="0">
                <a:latin typeface="Tahoma"/>
                <a:cs typeface="Tahoma"/>
              </a:rPr>
              <a:t>An </a:t>
            </a:r>
            <a:r>
              <a:rPr sz="2400" spc="-5" dirty="0">
                <a:latin typeface="Tahoma"/>
                <a:cs typeface="Tahoma"/>
              </a:rPr>
              <a:t>application program </a:t>
            </a:r>
            <a:r>
              <a:rPr sz="2400" dirty="0">
                <a:latin typeface="Tahoma"/>
                <a:cs typeface="Tahoma"/>
              </a:rPr>
              <a:t>is </a:t>
            </a:r>
            <a:r>
              <a:rPr sz="2400" spc="-5" dirty="0">
                <a:latin typeface="Tahoma"/>
                <a:cs typeface="Tahoma"/>
              </a:rPr>
              <a:t>the type </a:t>
            </a:r>
            <a:r>
              <a:rPr sz="2400" dirty="0">
                <a:latin typeface="Tahoma"/>
                <a:cs typeface="Tahoma"/>
              </a:rPr>
              <a:t>of </a:t>
            </a:r>
            <a:r>
              <a:rPr sz="2400" spc="-5" dirty="0">
                <a:latin typeface="Tahoma"/>
                <a:cs typeface="Tahoma"/>
              </a:rPr>
              <a:t>program that  </a:t>
            </a:r>
            <a:r>
              <a:rPr sz="2400" dirty="0">
                <a:latin typeface="Tahoma"/>
                <a:cs typeface="Tahoma"/>
              </a:rPr>
              <a:t>you use </a:t>
            </a:r>
            <a:r>
              <a:rPr sz="2400" spc="-5" dirty="0">
                <a:latin typeface="Tahoma"/>
                <a:cs typeface="Tahoma"/>
              </a:rPr>
              <a:t>once </a:t>
            </a:r>
            <a:r>
              <a:rPr sz="2400" dirty="0">
                <a:latin typeface="Tahoma"/>
                <a:cs typeface="Tahoma"/>
              </a:rPr>
              <a:t>the </a:t>
            </a:r>
            <a:r>
              <a:rPr sz="2400" spc="-5" dirty="0">
                <a:latin typeface="Tahoma"/>
                <a:cs typeface="Tahoma"/>
              </a:rPr>
              <a:t>operating system </a:t>
            </a:r>
            <a:r>
              <a:rPr sz="2400" dirty="0">
                <a:latin typeface="Tahoma"/>
                <a:cs typeface="Tahoma"/>
              </a:rPr>
              <a:t>has </a:t>
            </a:r>
            <a:r>
              <a:rPr sz="2400" spc="-5" dirty="0">
                <a:latin typeface="Tahoma"/>
                <a:cs typeface="Tahoma"/>
              </a:rPr>
              <a:t>been loaded.</a:t>
            </a:r>
            <a:endParaRPr sz="2400" dirty="0">
              <a:latin typeface="Tahoma"/>
              <a:cs typeface="Tahoma"/>
            </a:endParaRPr>
          </a:p>
          <a:p>
            <a:pPr>
              <a:lnSpc>
                <a:spcPct val="100000"/>
              </a:lnSpc>
              <a:spcBef>
                <a:spcPts val="40"/>
              </a:spcBef>
            </a:pPr>
            <a:endParaRPr sz="2550" dirty="0">
              <a:latin typeface="Times New Roman"/>
              <a:cs typeface="Times New Roman"/>
            </a:endParaRPr>
          </a:p>
          <a:p>
            <a:pPr marL="469265" marR="6350">
              <a:lnSpc>
                <a:spcPts val="2870"/>
              </a:lnSpc>
              <a:tabLst>
                <a:tab pos="2188845" algn="l"/>
                <a:tab pos="3585210" algn="l"/>
                <a:tab pos="6235065" algn="l"/>
              </a:tabLst>
            </a:pPr>
            <a:r>
              <a:rPr sz="2400" spc="-5" dirty="0">
                <a:latin typeface="Tahoma"/>
                <a:cs typeface="Tahoma"/>
              </a:rPr>
              <a:t>Ex</a:t>
            </a:r>
            <a:r>
              <a:rPr sz="2400" dirty="0">
                <a:latin typeface="Tahoma"/>
                <a:cs typeface="Tahoma"/>
              </a:rPr>
              <a:t>am</a:t>
            </a:r>
            <a:r>
              <a:rPr sz="2400" spc="5" dirty="0">
                <a:latin typeface="Tahoma"/>
                <a:cs typeface="Tahoma"/>
              </a:rPr>
              <a:t>p</a:t>
            </a:r>
            <a:r>
              <a:rPr sz="2400" dirty="0">
                <a:latin typeface="Tahoma"/>
                <a:cs typeface="Tahoma"/>
              </a:rPr>
              <a:t>l</a:t>
            </a:r>
            <a:r>
              <a:rPr sz="2400" spc="-5" dirty="0">
                <a:latin typeface="Tahoma"/>
                <a:cs typeface="Tahoma"/>
              </a:rPr>
              <a:t>e</a:t>
            </a:r>
            <a:r>
              <a:rPr sz="2400" dirty="0">
                <a:latin typeface="Tahoma"/>
                <a:cs typeface="Tahoma"/>
              </a:rPr>
              <a:t>s	i</a:t>
            </a:r>
            <a:r>
              <a:rPr sz="2400" spc="5" dirty="0">
                <a:latin typeface="Tahoma"/>
                <a:cs typeface="Tahoma"/>
              </a:rPr>
              <a:t>n</a:t>
            </a:r>
            <a:r>
              <a:rPr sz="2400" spc="-5" dirty="0">
                <a:latin typeface="Tahoma"/>
                <a:cs typeface="Tahoma"/>
              </a:rPr>
              <a:t>c</a:t>
            </a:r>
            <a:r>
              <a:rPr sz="2400" dirty="0">
                <a:latin typeface="Tahoma"/>
                <a:cs typeface="Tahoma"/>
              </a:rPr>
              <a:t>l</a:t>
            </a:r>
            <a:r>
              <a:rPr sz="2400" spc="-10" dirty="0">
                <a:latin typeface="Tahoma"/>
                <a:cs typeface="Tahoma"/>
              </a:rPr>
              <a:t>u</a:t>
            </a:r>
            <a:r>
              <a:rPr sz="2400" spc="5" dirty="0">
                <a:latin typeface="Tahoma"/>
                <a:cs typeface="Tahoma"/>
              </a:rPr>
              <a:t>d</a:t>
            </a:r>
            <a:r>
              <a:rPr sz="2400" dirty="0">
                <a:latin typeface="Tahoma"/>
                <a:cs typeface="Tahoma"/>
              </a:rPr>
              <a:t>e	</a:t>
            </a:r>
            <a:r>
              <a:rPr sz="2400" spc="-10" dirty="0">
                <a:latin typeface="Tahoma"/>
                <a:cs typeface="Tahoma"/>
              </a:rPr>
              <a:t>w</a:t>
            </a:r>
            <a:r>
              <a:rPr sz="2400" dirty="0">
                <a:latin typeface="Tahoma"/>
                <a:cs typeface="Tahoma"/>
              </a:rPr>
              <a:t>o</a:t>
            </a:r>
            <a:r>
              <a:rPr sz="2400" spc="-5" dirty="0">
                <a:latin typeface="Tahoma"/>
                <a:cs typeface="Tahoma"/>
              </a:rPr>
              <a:t>r</a:t>
            </a:r>
            <a:r>
              <a:rPr sz="2400" spc="5" dirty="0">
                <a:latin typeface="Tahoma"/>
                <a:cs typeface="Tahoma"/>
              </a:rPr>
              <a:t>d</a:t>
            </a:r>
            <a:r>
              <a:rPr sz="2400" dirty="0">
                <a:latin typeface="Tahoma"/>
                <a:cs typeface="Tahoma"/>
              </a:rPr>
              <a:t>-</a:t>
            </a:r>
            <a:r>
              <a:rPr sz="2400" spc="-10" dirty="0">
                <a:latin typeface="Tahoma"/>
                <a:cs typeface="Tahoma"/>
              </a:rPr>
              <a:t>p</a:t>
            </a:r>
            <a:r>
              <a:rPr sz="2400" spc="-15" dirty="0">
                <a:latin typeface="Tahoma"/>
                <a:cs typeface="Tahoma"/>
              </a:rPr>
              <a:t>r</a:t>
            </a:r>
            <a:r>
              <a:rPr sz="2400" dirty="0">
                <a:latin typeface="Tahoma"/>
                <a:cs typeface="Tahoma"/>
              </a:rPr>
              <a:t>o</a:t>
            </a:r>
            <a:r>
              <a:rPr sz="2400" spc="-5" dirty="0">
                <a:latin typeface="Tahoma"/>
                <a:cs typeface="Tahoma"/>
              </a:rPr>
              <a:t>cess</a:t>
            </a:r>
            <a:r>
              <a:rPr sz="2400" dirty="0">
                <a:latin typeface="Tahoma"/>
                <a:cs typeface="Tahoma"/>
              </a:rPr>
              <a:t>i</a:t>
            </a:r>
            <a:r>
              <a:rPr sz="2400" spc="5" dirty="0">
                <a:latin typeface="Tahoma"/>
                <a:cs typeface="Tahoma"/>
              </a:rPr>
              <a:t>n</a:t>
            </a:r>
            <a:r>
              <a:rPr sz="2400" dirty="0">
                <a:latin typeface="Tahoma"/>
                <a:cs typeface="Tahoma"/>
              </a:rPr>
              <a:t>g	</a:t>
            </a:r>
            <a:r>
              <a:rPr sz="2400" spc="5" dirty="0">
                <a:latin typeface="Tahoma"/>
                <a:cs typeface="Tahoma"/>
              </a:rPr>
              <a:t>p</a:t>
            </a:r>
            <a:r>
              <a:rPr sz="2400" spc="-15" dirty="0">
                <a:latin typeface="Tahoma"/>
                <a:cs typeface="Tahoma"/>
              </a:rPr>
              <a:t>r</a:t>
            </a:r>
            <a:r>
              <a:rPr sz="2400" dirty="0">
                <a:latin typeface="Tahoma"/>
                <a:cs typeface="Tahoma"/>
              </a:rPr>
              <a:t>o</a:t>
            </a:r>
            <a:r>
              <a:rPr sz="2400" spc="5" dirty="0">
                <a:latin typeface="Tahoma"/>
                <a:cs typeface="Tahoma"/>
              </a:rPr>
              <a:t>g</a:t>
            </a:r>
            <a:r>
              <a:rPr sz="2400" spc="-5" dirty="0">
                <a:latin typeface="Tahoma"/>
                <a:cs typeface="Tahoma"/>
              </a:rPr>
              <a:t>r</a:t>
            </a:r>
            <a:r>
              <a:rPr sz="2400" spc="-15" dirty="0">
                <a:latin typeface="Tahoma"/>
                <a:cs typeface="Tahoma"/>
              </a:rPr>
              <a:t>a</a:t>
            </a:r>
            <a:r>
              <a:rPr sz="2400" dirty="0">
                <a:latin typeface="Tahoma"/>
                <a:cs typeface="Tahoma"/>
              </a:rPr>
              <a:t>m</a:t>
            </a:r>
            <a:r>
              <a:rPr sz="2400" spc="-5" dirty="0">
                <a:latin typeface="Tahoma"/>
                <a:cs typeface="Tahoma"/>
              </a:rPr>
              <a:t>s</a:t>
            </a:r>
            <a:r>
              <a:rPr sz="2400" dirty="0">
                <a:latin typeface="Tahoma"/>
                <a:cs typeface="Tahoma"/>
              </a:rPr>
              <a:t>,  </a:t>
            </a:r>
            <a:r>
              <a:rPr sz="2400" spc="-5" dirty="0">
                <a:latin typeface="Tahoma"/>
                <a:cs typeface="Tahoma"/>
              </a:rPr>
              <a:t>spreadsheets </a:t>
            </a:r>
            <a:r>
              <a:rPr sz="2400" dirty="0">
                <a:latin typeface="Tahoma"/>
                <a:cs typeface="Tahoma"/>
              </a:rPr>
              <a:t>and </a:t>
            </a:r>
            <a:r>
              <a:rPr sz="2400" spc="-5" dirty="0">
                <a:latin typeface="Tahoma"/>
                <a:cs typeface="Tahoma"/>
              </a:rPr>
              <a:t>databases</a:t>
            </a:r>
            <a:endParaRPr sz="2400" dirty="0">
              <a:latin typeface="Tahoma"/>
              <a:cs typeface="Tahom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533" y="556532"/>
            <a:ext cx="7236467" cy="825354"/>
          </a:xfrm>
          <a:prstGeom prst="rect">
            <a:avLst/>
          </a:prstGeom>
        </p:spPr>
        <p:txBody>
          <a:bodyPr vert="horz" wrap="square" lIns="0" tIns="12700" rIns="0" bIns="0" rtlCol="0">
            <a:spAutoFit/>
          </a:bodyPr>
          <a:lstStyle/>
          <a:p>
            <a:pPr marL="12700">
              <a:lnSpc>
                <a:spcPct val="100000"/>
              </a:lnSpc>
              <a:spcBef>
                <a:spcPts val="100"/>
              </a:spcBef>
            </a:pPr>
            <a:r>
              <a:rPr spc="260" dirty="0"/>
              <a:t>Software</a:t>
            </a:r>
            <a:r>
              <a:rPr spc="-110" dirty="0"/>
              <a:t> </a:t>
            </a:r>
            <a:r>
              <a:rPr spc="250" dirty="0"/>
              <a:t>Component</a:t>
            </a:r>
          </a:p>
        </p:txBody>
      </p:sp>
      <p:sp>
        <p:nvSpPr>
          <p:cNvPr id="3" name="object 3"/>
          <p:cNvSpPr txBox="1"/>
          <p:nvPr/>
        </p:nvSpPr>
        <p:spPr>
          <a:xfrm>
            <a:off x="915409" y="1861819"/>
            <a:ext cx="4873625" cy="3131627"/>
          </a:xfrm>
          <a:prstGeom prst="rect">
            <a:avLst/>
          </a:prstGeom>
        </p:spPr>
        <p:txBody>
          <a:bodyPr vert="horz" wrap="square" lIns="0" tIns="83820" rIns="0" bIns="0" rtlCol="0">
            <a:spAutoFit/>
          </a:bodyPr>
          <a:lstStyle/>
          <a:p>
            <a:pPr marL="12700">
              <a:lnSpc>
                <a:spcPct val="100000"/>
              </a:lnSpc>
              <a:spcBef>
                <a:spcPts val="660"/>
              </a:spcBef>
            </a:pPr>
            <a:r>
              <a:rPr sz="2400" u="heavy" spc="180" dirty="0">
                <a:uFill>
                  <a:solidFill>
                    <a:srgbClr val="000000"/>
                  </a:solidFill>
                </a:uFill>
                <a:latin typeface="Tahoma"/>
                <a:cs typeface="Tahoma"/>
              </a:rPr>
              <a:t>Application</a:t>
            </a:r>
            <a:r>
              <a:rPr sz="2400" u="heavy" spc="-50" dirty="0">
                <a:uFill>
                  <a:solidFill>
                    <a:srgbClr val="000000"/>
                  </a:solidFill>
                </a:uFill>
                <a:latin typeface="Tahoma"/>
                <a:cs typeface="Tahoma"/>
              </a:rPr>
              <a:t> </a:t>
            </a:r>
            <a:r>
              <a:rPr sz="2400" u="heavy" spc="190" dirty="0">
                <a:uFill>
                  <a:solidFill>
                    <a:srgbClr val="000000"/>
                  </a:solidFill>
                </a:uFill>
                <a:latin typeface="Tahoma"/>
                <a:cs typeface="Tahoma"/>
              </a:rPr>
              <a:t>Software</a:t>
            </a:r>
            <a:endParaRPr sz="2400" dirty="0">
              <a:latin typeface="Tahoma"/>
              <a:cs typeface="Tahoma"/>
            </a:endParaRPr>
          </a:p>
          <a:p>
            <a:pPr marL="355600" indent="-342900">
              <a:lnSpc>
                <a:spcPct val="100000"/>
              </a:lnSpc>
              <a:spcBef>
                <a:spcPts val="565"/>
              </a:spcBef>
              <a:buClr>
                <a:srgbClr val="996565"/>
              </a:buClr>
              <a:buSzPct val="79166"/>
              <a:buFont typeface="Microsoft Sans Serif"/>
              <a:buChar char="•"/>
              <a:tabLst>
                <a:tab pos="354965" algn="l"/>
                <a:tab pos="355600" algn="l"/>
              </a:tabLst>
            </a:pPr>
            <a:r>
              <a:rPr sz="2400" spc="204" dirty="0">
                <a:latin typeface="Tahoma"/>
                <a:cs typeface="Tahoma"/>
              </a:rPr>
              <a:t>Word </a:t>
            </a:r>
            <a:r>
              <a:rPr sz="2400" spc="165" dirty="0">
                <a:latin typeface="Tahoma"/>
                <a:cs typeface="Tahoma"/>
              </a:rPr>
              <a:t>processing</a:t>
            </a:r>
            <a:r>
              <a:rPr sz="2400" spc="-295" dirty="0">
                <a:latin typeface="Tahoma"/>
                <a:cs typeface="Tahoma"/>
              </a:rPr>
              <a:t> </a:t>
            </a:r>
            <a:r>
              <a:rPr sz="2400" spc="175" dirty="0">
                <a:latin typeface="Tahoma"/>
                <a:cs typeface="Tahoma"/>
              </a:rPr>
              <a:t>applications</a:t>
            </a:r>
            <a:endParaRPr sz="2400" dirty="0">
              <a:latin typeface="Tahoma"/>
              <a:cs typeface="Tahoma"/>
            </a:endParaRPr>
          </a:p>
          <a:p>
            <a:pPr marL="756285" lvl="1" indent="-286385">
              <a:lnSpc>
                <a:spcPct val="100000"/>
              </a:lnSpc>
              <a:spcBef>
                <a:spcPts val="575"/>
              </a:spcBef>
              <a:buClr>
                <a:srgbClr val="99CCFF"/>
              </a:buClr>
              <a:buSzPct val="70833"/>
              <a:buFont typeface="Microsoft Sans Serif"/>
              <a:buChar char="•"/>
              <a:tabLst>
                <a:tab pos="756920" algn="l"/>
              </a:tabLst>
            </a:pPr>
            <a:r>
              <a:rPr sz="2400" spc="-5" dirty="0">
                <a:latin typeface="Tahoma"/>
                <a:cs typeface="Tahoma"/>
              </a:rPr>
              <a:t>Microsoft</a:t>
            </a:r>
            <a:r>
              <a:rPr sz="2400" spc="-10" dirty="0">
                <a:latin typeface="Tahoma"/>
                <a:cs typeface="Tahoma"/>
              </a:rPr>
              <a:t> </a:t>
            </a:r>
            <a:r>
              <a:rPr sz="2400" spc="-5" dirty="0">
                <a:latin typeface="Tahoma"/>
                <a:cs typeface="Tahoma"/>
              </a:rPr>
              <a:t>Word</a:t>
            </a:r>
            <a:endParaRPr sz="2400" dirty="0">
              <a:latin typeface="Tahoma"/>
              <a:cs typeface="Tahoma"/>
            </a:endParaRPr>
          </a:p>
          <a:p>
            <a:pPr marL="355600" indent="-342900">
              <a:lnSpc>
                <a:spcPct val="100000"/>
              </a:lnSpc>
              <a:spcBef>
                <a:spcPts val="565"/>
              </a:spcBef>
              <a:buClr>
                <a:srgbClr val="996565"/>
              </a:buClr>
              <a:buSzPct val="79166"/>
              <a:buFont typeface="Microsoft Sans Serif"/>
              <a:buChar char="•"/>
              <a:tabLst>
                <a:tab pos="354965" algn="l"/>
                <a:tab pos="355600" algn="l"/>
              </a:tabLst>
            </a:pPr>
            <a:r>
              <a:rPr sz="2400" spc="170" dirty="0">
                <a:latin typeface="Tahoma"/>
                <a:cs typeface="Tahoma"/>
              </a:rPr>
              <a:t>Spreadsheets</a:t>
            </a:r>
            <a:endParaRPr sz="2400" dirty="0">
              <a:latin typeface="Tahoma"/>
              <a:cs typeface="Tahoma"/>
            </a:endParaRPr>
          </a:p>
          <a:p>
            <a:pPr marL="756285" lvl="1" indent="-286385">
              <a:lnSpc>
                <a:spcPct val="100000"/>
              </a:lnSpc>
              <a:spcBef>
                <a:spcPts val="575"/>
              </a:spcBef>
              <a:buClr>
                <a:srgbClr val="99CCFF"/>
              </a:buClr>
              <a:buSzPct val="70833"/>
              <a:buFont typeface="Microsoft Sans Serif"/>
              <a:buChar char="•"/>
              <a:tabLst>
                <a:tab pos="756920" algn="l"/>
              </a:tabLst>
            </a:pPr>
            <a:r>
              <a:rPr sz="2400" spc="-5" dirty="0">
                <a:latin typeface="Tahoma"/>
                <a:cs typeface="Tahoma"/>
              </a:rPr>
              <a:t>Microsoft</a:t>
            </a:r>
            <a:r>
              <a:rPr sz="2400" dirty="0">
                <a:latin typeface="Tahoma"/>
                <a:cs typeface="Tahoma"/>
              </a:rPr>
              <a:t> </a:t>
            </a:r>
            <a:r>
              <a:rPr sz="2400" spc="-10" dirty="0">
                <a:latin typeface="Tahoma"/>
                <a:cs typeface="Tahoma"/>
              </a:rPr>
              <a:t>Excel</a:t>
            </a:r>
            <a:endParaRPr sz="2400" dirty="0">
              <a:latin typeface="Tahoma"/>
              <a:cs typeface="Tahoma"/>
            </a:endParaRPr>
          </a:p>
          <a:p>
            <a:pPr marL="355600" indent="-342900">
              <a:lnSpc>
                <a:spcPct val="100000"/>
              </a:lnSpc>
              <a:spcBef>
                <a:spcPts val="575"/>
              </a:spcBef>
              <a:buClr>
                <a:srgbClr val="996565"/>
              </a:buClr>
              <a:buSzPct val="79166"/>
              <a:buFont typeface="Microsoft Sans Serif"/>
              <a:buChar char="•"/>
              <a:tabLst>
                <a:tab pos="354965" algn="l"/>
                <a:tab pos="355600" algn="l"/>
              </a:tabLst>
            </a:pPr>
            <a:r>
              <a:rPr sz="2400" spc="175" dirty="0">
                <a:latin typeface="Tahoma"/>
                <a:cs typeface="Tahoma"/>
              </a:rPr>
              <a:t>Database</a:t>
            </a:r>
            <a:endParaRPr sz="2400" dirty="0">
              <a:latin typeface="Tahoma"/>
              <a:cs typeface="Tahoma"/>
            </a:endParaRPr>
          </a:p>
          <a:p>
            <a:pPr marL="756285" lvl="1" indent="-286385">
              <a:lnSpc>
                <a:spcPct val="100000"/>
              </a:lnSpc>
              <a:spcBef>
                <a:spcPts val="565"/>
              </a:spcBef>
              <a:buClr>
                <a:srgbClr val="99CCFF"/>
              </a:buClr>
              <a:buSzPct val="70833"/>
              <a:buFont typeface="Microsoft Sans Serif"/>
              <a:buChar char="•"/>
              <a:tabLst>
                <a:tab pos="756920" algn="l"/>
              </a:tabLst>
            </a:pPr>
            <a:r>
              <a:rPr sz="2400" spc="-5" dirty="0">
                <a:latin typeface="Tahoma"/>
                <a:cs typeface="Tahoma"/>
              </a:rPr>
              <a:t>Microsoft</a:t>
            </a:r>
            <a:r>
              <a:rPr sz="2400" spc="-10" dirty="0">
                <a:latin typeface="Tahoma"/>
                <a:cs typeface="Tahoma"/>
              </a:rPr>
              <a:t> </a:t>
            </a:r>
            <a:r>
              <a:rPr sz="2400" spc="-5" dirty="0">
                <a:latin typeface="Tahoma"/>
                <a:cs typeface="Tahoma"/>
              </a:rPr>
              <a:t>Access</a:t>
            </a:r>
            <a:endParaRPr sz="2400" dirty="0">
              <a:latin typeface="Tahoma"/>
              <a:cs typeface="Tahoma"/>
            </a:endParaRPr>
          </a:p>
        </p:txBody>
      </p:sp>
      <p:sp>
        <p:nvSpPr>
          <p:cNvPr id="4" name="object 4"/>
          <p:cNvSpPr/>
          <p:nvPr/>
        </p:nvSpPr>
        <p:spPr>
          <a:xfrm>
            <a:off x="7010400" y="2057400"/>
            <a:ext cx="1171955" cy="142341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181600" y="3581400"/>
            <a:ext cx="1171955" cy="141427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086600" y="5105400"/>
            <a:ext cx="1171955" cy="143408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533" y="556532"/>
            <a:ext cx="6474467" cy="825354"/>
          </a:xfrm>
          <a:prstGeom prst="rect">
            <a:avLst/>
          </a:prstGeom>
        </p:spPr>
        <p:txBody>
          <a:bodyPr vert="horz" wrap="square" lIns="0" tIns="12700" rIns="0" bIns="0" rtlCol="0">
            <a:spAutoFit/>
          </a:bodyPr>
          <a:lstStyle/>
          <a:p>
            <a:pPr marL="12700">
              <a:lnSpc>
                <a:spcPct val="100000"/>
              </a:lnSpc>
              <a:spcBef>
                <a:spcPts val="100"/>
              </a:spcBef>
            </a:pPr>
            <a:r>
              <a:rPr spc="260" dirty="0"/>
              <a:t>Information</a:t>
            </a:r>
            <a:r>
              <a:rPr spc="-140" dirty="0"/>
              <a:t> </a:t>
            </a:r>
            <a:r>
              <a:rPr spc="295" dirty="0"/>
              <a:t>Network</a:t>
            </a:r>
          </a:p>
        </p:txBody>
      </p:sp>
      <p:sp>
        <p:nvSpPr>
          <p:cNvPr id="3" name="object 3"/>
          <p:cNvSpPr txBox="1"/>
          <p:nvPr/>
        </p:nvSpPr>
        <p:spPr>
          <a:xfrm>
            <a:off x="1067809" y="2009647"/>
            <a:ext cx="7620000" cy="4480560"/>
          </a:xfrm>
          <a:prstGeom prst="rect">
            <a:avLst/>
          </a:prstGeom>
        </p:spPr>
        <p:txBody>
          <a:bodyPr vert="horz" wrap="square" lIns="0" tIns="12700" rIns="0" bIns="0" rtlCol="0">
            <a:spAutoFit/>
          </a:bodyPr>
          <a:lstStyle/>
          <a:p>
            <a:pPr marL="12700">
              <a:lnSpc>
                <a:spcPct val="100000"/>
              </a:lnSpc>
              <a:spcBef>
                <a:spcPts val="100"/>
              </a:spcBef>
            </a:pPr>
            <a:r>
              <a:rPr sz="2400" u="heavy" spc="170" dirty="0">
                <a:uFill>
                  <a:solidFill>
                    <a:srgbClr val="000000"/>
                  </a:solidFill>
                </a:uFill>
                <a:latin typeface="Tahoma"/>
                <a:cs typeface="Tahoma"/>
              </a:rPr>
              <a:t>Uses </a:t>
            </a:r>
            <a:r>
              <a:rPr sz="2400" u="heavy" spc="160" dirty="0">
                <a:uFill>
                  <a:solidFill>
                    <a:srgbClr val="000000"/>
                  </a:solidFill>
                </a:uFill>
                <a:latin typeface="Tahoma"/>
                <a:cs typeface="Tahoma"/>
              </a:rPr>
              <a:t>of</a:t>
            </a:r>
            <a:r>
              <a:rPr sz="2400" u="heavy" spc="-270" dirty="0">
                <a:uFill>
                  <a:solidFill>
                    <a:srgbClr val="000000"/>
                  </a:solidFill>
                </a:uFill>
                <a:latin typeface="Tahoma"/>
                <a:cs typeface="Tahoma"/>
              </a:rPr>
              <a:t> </a:t>
            </a:r>
            <a:r>
              <a:rPr sz="2400" u="heavy" spc="220" dirty="0">
                <a:uFill>
                  <a:solidFill>
                    <a:srgbClr val="000000"/>
                  </a:solidFill>
                </a:uFill>
                <a:latin typeface="Tahoma"/>
                <a:cs typeface="Tahoma"/>
              </a:rPr>
              <a:t>Network</a:t>
            </a:r>
            <a:endParaRPr sz="2400">
              <a:latin typeface="Tahoma"/>
              <a:cs typeface="Tahoma"/>
            </a:endParaRPr>
          </a:p>
          <a:p>
            <a:pPr>
              <a:lnSpc>
                <a:spcPct val="100000"/>
              </a:lnSpc>
              <a:spcBef>
                <a:spcPts val="40"/>
              </a:spcBef>
            </a:pPr>
            <a:endParaRPr sz="3550">
              <a:latin typeface="Times New Roman"/>
              <a:cs typeface="Times New Roman"/>
            </a:endParaRPr>
          </a:p>
          <a:p>
            <a:pPr marL="355600" marR="251460" indent="-56515">
              <a:lnSpc>
                <a:spcPts val="2870"/>
              </a:lnSpc>
            </a:pPr>
            <a:r>
              <a:rPr sz="2400" dirty="0">
                <a:latin typeface="Tahoma"/>
                <a:cs typeface="Tahoma"/>
              </a:rPr>
              <a:t>If </a:t>
            </a:r>
            <a:r>
              <a:rPr sz="2400" spc="-5" dirty="0">
                <a:latin typeface="Tahoma"/>
                <a:cs typeface="Tahoma"/>
              </a:rPr>
              <a:t>ten people are working together within </a:t>
            </a:r>
            <a:r>
              <a:rPr sz="2400" dirty="0">
                <a:latin typeface="Tahoma"/>
                <a:cs typeface="Tahoma"/>
              </a:rPr>
              <a:t>an </a:t>
            </a:r>
            <a:r>
              <a:rPr sz="2400" spc="-5" dirty="0">
                <a:latin typeface="Tahoma"/>
                <a:cs typeface="Tahoma"/>
              </a:rPr>
              <a:t>office </a:t>
            </a:r>
            <a:r>
              <a:rPr sz="2400" dirty="0">
                <a:latin typeface="Tahoma"/>
                <a:cs typeface="Tahoma"/>
              </a:rPr>
              <a:t>it  </a:t>
            </a:r>
            <a:r>
              <a:rPr sz="2400" spc="-5" dirty="0">
                <a:latin typeface="Tahoma"/>
                <a:cs typeface="Tahoma"/>
              </a:rPr>
              <a:t>makes sense </a:t>
            </a:r>
            <a:r>
              <a:rPr sz="2400" dirty="0">
                <a:latin typeface="Tahoma"/>
                <a:cs typeface="Tahoma"/>
              </a:rPr>
              <a:t>for them all </a:t>
            </a:r>
            <a:r>
              <a:rPr sz="2400" spc="-10" dirty="0">
                <a:latin typeface="Tahoma"/>
                <a:cs typeface="Tahoma"/>
              </a:rPr>
              <a:t>to </a:t>
            </a:r>
            <a:r>
              <a:rPr sz="2400" dirty="0">
                <a:latin typeface="Tahoma"/>
                <a:cs typeface="Tahoma"/>
              </a:rPr>
              <a:t>be</a:t>
            </a:r>
            <a:r>
              <a:rPr sz="2400" spc="-5" dirty="0">
                <a:latin typeface="Tahoma"/>
                <a:cs typeface="Tahoma"/>
              </a:rPr>
              <a:t> connected.</a:t>
            </a:r>
            <a:endParaRPr sz="2400">
              <a:latin typeface="Tahoma"/>
              <a:cs typeface="Tahoma"/>
            </a:endParaRPr>
          </a:p>
          <a:p>
            <a:pPr>
              <a:lnSpc>
                <a:spcPct val="100000"/>
              </a:lnSpc>
              <a:spcBef>
                <a:spcPts val="15"/>
              </a:spcBef>
            </a:pPr>
            <a:endParaRPr sz="3400">
              <a:latin typeface="Times New Roman"/>
              <a:cs typeface="Times New Roman"/>
            </a:endParaRPr>
          </a:p>
          <a:p>
            <a:pPr marL="756285" marR="5080" indent="-286385">
              <a:lnSpc>
                <a:spcPct val="100000"/>
              </a:lnSpc>
              <a:buChar char="•"/>
              <a:tabLst>
                <a:tab pos="756285" algn="l"/>
                <a:tab pos="756920" algn="l"/>
                <a:tab pos="1202690" algn="l"/>
                <a:tab pos="1843405" algn="l"/>
                <a:tab pos="2544445" algn="l"/>
                <a:tab pos="3135630" algn="l"/>
                <a:tab pos="4027170" algn="l"/>
                <a:tab pos="4658360" algn="l"/>
                <a:tab pos="5462905" algn="l"/>
                <a:tab pos="5784850" algn="l"/>
                <a:tab pos="6719570" algn="l"/>
              </a:tabLst>
            </a:pPr>
            <a:r>
              <a:rPr sz="2400" dirty="0">
                <a:latin typeface="Tahoma"/>
                <a:cs typeface="Tahoma"/>
              </a:rPr>
              <a:t>In	t</a:t>
            </a:r>
            <a:r>
              <a:rPr sz="2400" spc="5" dirty="0">
                <a:latin typeface="Tahoma"/>
                <a:cs typeface="Tahoma"/>
              </a:rPr>
              <a:t>h</a:t>
            </a:r>
            <a:r>
              <a:rPr sz="2400" dirty="0">
                <a:latin typeface="Tahoma"/>
                <a:cs typeface="Tahoma"/>
              </a:rPr>
              <a:t>is	</a:t>
            </a:r>
            <a:r>
              <a:rPr sz="2400" spc="-10" dirty="0">
                <a:latin typeface="Tahoma"/>
                <a:cs typeface="Tahoma"/>
              </a:rPr>
              <a:t>w</a:t>
            </a:r>
            <a:r>
              <a:rPr sz="2400" spc="10" dirty="0">
                <a:latin typeface="Tahoma"/>
                <a:cs typeface="Tahoma"/>
              </a:rPr>
              <a:t>a</a:t>
            </a:r>
            <a:r>
              <a:rPr sz="2400" dirty="0">
                <a:latin typeface="Tahoma"/>
                <a:cs typeface="Tahoma"/>
              </a:rPr>
              <a:t>y	</a:t>
            </a:r>
            <a:r>
              <a:rPr sz="2400" spc="-15" dirty="0">
                <a:latin typeface="Tahoma"/>
                <a:cs typeface="Tahoma"/>
              </a:rPr>
              <a:t>t</a:t>
            </a:r>
            <a:r>
              <a:rPr sz="2400" spc="5" dirty="0">
                <a:latin typeface="Tahoma"/>
                <a:cs typeface="Tahoma"/>
              </a:rPr>
              <a:t>h</a:t>
            </a:r>
            <a:r>
              <a:rPr sz="2400" dirty="0">
                <a:latin typeface="Tahoma"/>
                <a:cs typeface="Tahoma"/>
              </a:rPr>
              <a:t>e	o</a:t>
            </a:r>
            <a:r>
              <a:rPr sz="2400" spc="-10" dirty="0">
                <a:latin typeface="Tahoma"/>
                <a:cs typeface="Tahoma"/>
              </a:rPr>
              <a:t>f</a:t>
            </a:r>
            <a:r>
              <a:rPr sz="2400" dirty="0">
                <a:latin typeface="Tahoma"/>
                <a:cs typeface="Tahoma"/>
              </a:rPr>
              <a:t>fi</a:t>
            </a:r>
            <a:r>
              <a:rPr sz="2400" spc="-5" dirty="0">
                <a:latin typeface="Tahoma"/>
                <a:cs typeface="Tahoma"/>
              </a:rPr>
              <a:t>c</a:t>
            </a:r>
            <a:r>
              <a:rPr sz="2400" dirty="0">
                <a:latin typeface="Tahoma"/>
                <a:cs typeface="Tahoma"/>
              </a:rPr>
              <a:t>e	</a:t>
            </a:r>
            <a:r>
              <a:rPr sz="2400" spc="-5" dirty="0">
                <a:latin typeface="Tahoma"/>
                <a:cs typeface="Tahoma"/>
              </a:rPr>
              <a:t>c</a:t>
            </a:r>
            <a:r>
              <a:rPr sz="2400" dirty="0">
                <a:latin typeface="Tahoma"/>
                <a:cs typeface="Tahoma"/>
              </a:rPr>
              <a:t>an	</a:t>
            </a:r>
            <a:r>
              <a:rPr sz="2400" spc="5" dirty="0">
                <a:latin typeface="Tahoma"/>
                <a:cs typeface="Tahoma"/>
              </a:rPr>
              <a:t>h</a:t>
            </a:r>
            <a:r>
              <a:rPr sz="2400" dirty="0">
                <a:latin typeface="Tahoma"/>
                <a:cs typeface="Tahoma"/>
              </a:rPr>
              <a:t>ave	a	</a:t>
            </a:r>
            <a:r>
              <a:rPr sz="2400" spc="-5" dirty="0">
                <a:latin typeface="Tahoma"/>
                <a:cs typeface="Tahoma"/>
              </a:rPr>
              <a:t>s</a:t>
            </a:r>
            <a:r>
              <a:rPr sz="2400" dirty="0">
                <a:latin typeface="Tahoma"/>
                <a:cs typeface="Tahoma"/>
              </a:rPr>
              <a:t>i</a:t>
            </a:r>
            <a:r>
              <a:rPr sz="2400" spc="-10" dirty="0">
                <a:latin typeface="Tahoma"/>
                <a:cs typeface="Tahoma"/>
              </a:rPr>
              <a:t>n</a:t>
            </a:r>
            <a:r>
              <a:rPr sz="2400" spc="5" dirty="0">
                <a:latin typeface="Tahoma"/>
                <a:cs typeface="Tahoma"/>
              </a:rPr>
              <a:t>g</a:t>
            </a:r>
            <a:r>
              <a:rPr sz="2400" dirty="0">
                <a:latin typeface="Tahoma"/>
                <a:cs typeface="Tahoma"/>
              </a:rPr>
              <a:t>le	</a:t>
            </a:r>
            <a:r>
              <a:rPr sz="2400" spc="-10" dirty="0">
                <a:latin typeface="Tahoma"/>
                <a:cs typeface="Tahoma"/>
              </a:rPr>
              <a:t>p</a:t>
            </a:r>
            <a:r>
              <a:rPr sz="2400" spc="-5" dirty="0">
                <a:latin typeface="Tahoma"/>
                <a:cs typeface="Tahoma"/>
              </a:rPr>
              <a:t>r</a:t>
            </a:r>
            <a:r>
              <a:rPr sz="2400" dirty="0">
                <a:latin typeface="Tahoma"/>
                <a:cs typeface="Tahoma"/>
              </a:rPr>
              <a:t>i</a:t>
            </a:r>
            <a:r>
              <a:rPr sz="2400" spc="-10" dirty="0">
                <a:latin typeface="Tahoma"/>
                <a:cs typeface="Tahoma"/>
              </a:rPr>
              <a:t>n</a:t>
            </a:r>
            <a:r>
              <a:rPr sz="2400" dirty="0">
                <a:latin typeface="Tahoma"/>
                <a:cs typeface="Tahoma"/>
              </a:rPr>
              <a:t>t</a:t>
            </a:r>
            <a:r>
              <a:rPr sz="2400" spc="-20" dirty="0">
                <a:latin typeface="Tahoma"/>
                <a:cs typeface="Tahoma"/>
              </a:rPr>
              <a:t>e</a:t>
            </a:r>
            <a:r>
              <a:rPr sz="2400" dirty="0">
                <a:latin typeface="Tahoma"/>
                <a:cs typeface="Tahoma"/>
              </a:rPr>
              <a:t>r  and </a:t>
            </a:r>
            <a:r>
              <a:rPr sz="2400" spc="-5" dirty="0">
                <a:latin typeface="Tahoma"/>
                <a:cs typeface="Tahoma"/>
              </a:rPr>
              <a:t>all </a:t>
            </a:r>
            <a:r>
              <a:rPr sz="2400" spc="-10" dirty="0">
                <a:latin typeface="Tahoma"/>
                <a:cs typeface="Tahoma"/>
              </a:rPr>
              <a:t>ten </a:t>
            </a:r>
            <a:r>
              <a:rPr sz="2400" spc="-5" dirty="0">
                <a:latin typeface="Tahoma"/>
                <a:cs typeface="Tahoma"/>
              </a:rPr>
              <a:t>people can print </a:t>
            </a:r>
            <a:r>
              <a:rPr sz="2400" dirty="0">
                <a:latin typeface="Tahoma"/>
                <a:cs typeface="Tahoma"/>
              </a:rPr>
              <a:t>to</a:t>
            </a:r>
            <a:r>
              <a:rPr sz="2400" spc="35" dirty="0">
                <a:latin typeface="Tahoma"/>
                <a:cs typeface="Tahoma"/>
              </a:rPr>
              <a:t> </a:t>
            </a:r>
            <a:r>
              <a:rPr sz="2400" spc="-5" dirty="0">
                <a:latin typeface="Tahoma"/>
                <a:cs typeface="Tahoma"/>
              </a:rPr>
              <a:t>it.</a:t>
            </a:r>
            <a:endParaRPr sz="2400">
              <a:latin typeface="Tahoma"/>
              <a:cs typeface="Tahoma"/>
            </a:endParaRPr>
          </a:p>
          <a:p>
            <a:pPr marL="756285" marR="5080" indent="-286385">
              <a:lnSpc>
                <a:spcPct val="100000"/>
              </a:lnSpc>
              <a:spcBef>
                <a:spcPts val="565"/>
              </a:spcBef>
              <a:buChar char="•"/>
              <a:tabLst>
                <a:tab pos="756285" algn="l"/>
                <a:tab pos="756920" algn="l"/>
              </a:tabLst>
            </a:pPr>
            <a:r>
              <a:rPr sz="2400" dirty="0">
                <a:latin typeface="Tahoma"/>
                <a:cs typeface="Tahoma"/>
              </a:rPr>
              <a:t>In a </a:t>
            </a:r>
            <a:r>
              <a:rPr sz="2400" spc="-5" dirty="0">
                <a:latin typeface="Tahoma"/>
                <a:cs typeface="Tahoma"/>
              </a:rPr>
              <a:t>similar way </a:t>
            </a:r>
            <a:r>
              <a:rPr sz="2400" dirty="0">
                <a:latin typeface="Tahoma"/>
                <a:cs typeface="Tahoma"/>
              </a:rPr>
              <a:t>other </a:t>
            </a:r>
            <a:r>
              <a:rPr sz="2400" spc="-5" dirty="0">
                <a:latin typeface="Tahoma"/>
                <a:cs typeface="Tahoma"/>
              </a:rPr>
              <a:t>devices </a:t>
            </a:r>
            <a:r>
              <a:rPr sz="2400" dirty="0">
                <a:latin typeface="Tahoma"/>
                <a:cs typeface="Tahoma"/>
              </a:rPr>
              <a:t>such as </a:t>
            </a:r>
            <a:r>
              <a:rPr sz="2400" spc="-5" dirty="0">
                <a:latin typeface="Tahoma"/>
                <a:cs typeface="Tahoma"/>
              </a:rPr>
              <a:t>modems </a:t>
            </a:r>
            <a:r>
              <a:rPr sz="2400" dirty="0">
                <a:latin typeface="Tahoma"/>
                <a:cs typeface="Tahoma"/>
              </a:rPr>
              <a:t>or  </a:t>
            </a:r>
            <a:r>
              <a:rPr sz="2400" spc="-5" dirty="0">
                <a:latin typeface="Tahoma"/>
                <a:cs typeface="Tahoma"/>
              </a:rPr>
              <a:t>scanners </a:t>
            </a:r>
            <a:r>
              <a:rPr sz="2400" dirty="0">
                <a:latin typeface="Tahoma"/>
                <a:cs typeface="Tahoma"/>
              </a:rPr>
              <a:t>can be </a:t>
            </a:r>
            <a:r>
              <a:rPr sz="2400" spc="-5" dirty="0">
                <a:latin typeface="Tahoma"/>
                <a:cs typeface="Tahoma"/>
              </a:rPr>
              <a:t>shared.</a:t>
            </a:r>
            <a:endParaRPr sz="2400">
              <a:latin typeface="Tahoma"/>
              <a:cs typeface="Tahoma"/>
            </a:endParaRPr>
          </a:p>
          <a:p>
            <a:pPr marL="756285" marR="5080" indent="-286385">
              <a:lnSpc>
                <a:spcPts val="2870"/>
              </a:lnSpc>
              <a:spcBef>
                <a:spcPts val="680"/>
              </a:spcBef>
              <a:buChar char="•"/>
              <a:tabLst>
                <a:tab pos="756285" algn="l"/>
                <a:tab pos="756920" algn="l"/>
                <a:tab pos="1734820" algn="l"/>
                <a:tab pos="2749550" algn="l"/>
                <a:tab pos="3877945" algn="l"/>
                <a:tab pos="4408170" algn="l"/>
                <a:tab pos="5164455" algn="l"/>
                <a:tab pos="6280150" algn="l"/>
                <a:tab pos="6871334" algn="l"/>
              </a:tabLst>
            </a:pPr>
            <a:r>
              <a:rPr sz="2400" spc="-5" dirty="0">
                <a:latin typeface="Tahoma"/>
                <a:cs typeface="Tahoma"/>
              </a:rPr>
              <a:t>E</a:t>
            </a:r>
            <a:r>
              <a:rPr sz="2400" dirty="0">
                <a:latin typeface="Tahoma"/>
                <a:cs typeface="Tahoma"/>
              </a:rPr>
              <a:t>v</a:t>
            </a:r>
            <a:r>
              <a:rPr sz="2400" spc="-5" dirty="0">
                <a:latin typeface="Tahoma"/>
                <a:cs typeface="Tahoma"/>
              </a:rPr>
              <a:t>e</a:t>
            </a:r>
            <a:r>
              <a:rPr sz="2400" dirty="0">
                <a:latin typeface="Tahoma"/>
                <a:cs typeface="Tahoma"/>
              </a:rPr>
              <a:t>n	mo</a:t>
            </a:r>
            <a:r>
              <a:rPr sz="2400" spc="-15" dirty="0">
                <a:latin typeface="Tahoma"/>
                <a:cs typeface="Tahoma"/>
              </a:rPr>
              <a:t>r</a:t>
            </a:r>
            <a:r>
              <a:rPr sz="2400" dirty="0">
                <a:latin typeface="Tahoma"/>
                <a:cs typeface="Tahoma"/>
              </a:rPr>
              <a:t>e	</a:t>
            </a:r>
            <a:r>
              <a:rPr sz="2400" spc="5" dirty="0">
                <a:latin typeface="Tahoma"/>
                <a:cs typeface="Tahoma"/>
              </a:rPr>
              <a:t>u</a:t>
            </a:r>
            <a:r>
              <a:rPr sz="2400" spc="-5" dirty="0">
                <a:latin typeface="Tahoma"/>
                <a:cs typeface="Tahoma"/>
              </a:rPr>
              <a:t>se</a:t>
            </a:r>
            <a:r>
              <a:rPr sz="2400" dirty="0">
                <a:latin typeface="Tahoma"/>
                <a:cs typeface="Tahoma"/>
              </a:rPr>
              <a:t>f</a:t>
            </a:r>
            <a:r>
              <a:rPr sz="2400" spc="5" dirty="0">
                <a:latin typeface="Tahoma"/>
                <a:cs typeface="Tahoma"/>
              </a:rPr>
              <a:t>u</a:t>
            </a:r>
            <a:r>
              <a:rPr sz="2400" dirty="0">
                <a:latin typeface="Tahoma"/>
                <a:cs typeface="Tahoma"/>
              </a:rPr>
              <a:t>l	is	t</a:t>
            </a:r>
            <a:r>
              <a:rPr sz="2400" spc="5" dirty="0">
                <a:latin typeface="Tahoma"/>
                <a:cs typeface="Tahoma"/>
              </a:rPr>
              <a:t>h</a:t>
            </a:r>
            <a:r>
              <a:rPr sz="2400" dirty="0">
                <a:latin typeface="Tahoma"/>
                <a:cs typeface="Tahoma"/>
              </a:rPr>
              <a:t>e	a</a:t>
            </a:r>
            <a:r>
              <a:rPr sz="2400" spc="5" dirty="0">
                <a:latin typeface="Tahoma"/>
                <a:cs typeface="Tahoma"/>
              </a:rPr>
              <a:t>b</a:t>
            </a:r>
            <a:r>
              <a:rPr sz="2400" dirty="0">
                <a:latin typeface="Tahoma"/>
                <a:cs typeface="Tahoma"/>
              </a:rPr>
              <a:t>il</a:t>
            </a:r>
            <a:r>
              <a:rPr sz="2400" spc="-10" dirty="0">
                <a:latin typeface="Tahoma"/>
                <a:cs typeface="Tahoma"/>
              </a:rPr>
              <a:t>i</a:t>
            </a:r>
            <a:r>
              <a:rPr sz="2400" dirty="0">
                <a:latin typeface="Tahoma"/>
                <a:cs typeface="Tahoma"/>
              </a:rPr>
              <a:t>ty	</a:t>
            </a:r>
            <a:r>
              <a:rPr sz="2400" spc="-15" dirty="0">
                <a:latin typeface="Tahoma"/>
                <a:cs typeface="Tahoma"/>
              </a:rPr>
              <a:t>t</a:t>
            </a:r>
            <a:r>
              <a:rPr sz="2400" dirty="0">
                <a:latin typeface="Tahoma"/>
                <a:cs typeface="Tahoma"/>
              </a:rPr>
              <a:t>o	</a:t>
            </a:r>
            <a:r>
              <a:rPr sz="2400" spc="-5" dirty="0">
                <a:latin typeface="Tahoma"/>
                <a:cs typeface="Tahoma"/>
              </a:rPr>
              <a:t>s</a:t>
            </a:r>
            <a:r>
              <a:rPr sz="2400" spc="5" dirty="0">
                <a:latin typeface="Tahoma"/>
                <a:cs typeface="Tahoma"/>
              </a:rPr>
              <a:t>h</a:t>
            </a:r>
            <a:r>
              <a:rPr sz="2400" dirty="0">
                <a:latin typeface="Tahoma"/>
                <a:cs typeface="Tahoma"/>
              </a:rPr>
              <a:t>a</a:t>
            </a:r>
            <a:r>
              <a:rPr sz="2400" spc="-15" dirty="0">
                <a:latin typeface="Tahoma"/>
                <a:cs typeface="Tahoma"/>
              </a:rPr>
              <a:t>r</a:t>
            </a:r>
            <a:r>
              <a:rPr sz="2400" dirty="0">
                <a:latin typeface="Tahoma"/>
                <a:cs typeface="Tahoma"/>
              </a:rPr>
              <a:t>e  </a:t>
            </a:r>
            <a:r>
              <a:rPr sz="2400" spc="-5" dirty="0">
                <a:latin typeface="Tahoma"/>
                <a:cs typeface="Tahoma"/>
              </a:rPr>
              <a:t>information when connected </a:t>
            </a:r>
            <a:r>
              <a:rPr sz="2400" spc="-10" dirty="0">
                <a:latin typeface="Tahoma"/>
                <a:cs typeface="Tahoma"/>
              </a:rPr>
              <a:t>to </a:t>
            </a:r>
            <a:r>
              <a:rPr sz="2400" dirty="0">
                <a:latin typeface="Tahoma"/>
                <a:cs typeface="Tahoma"/>
              </a:rPr>
              <a:t>a</a:t>
            </a:r>
            <a:r>
              <a:rPr sz="2400" spc="40" dirty="0">
                <a:latin typeface="Tahoma"/>
                <a:cs typeface="Tahoma"/>
              </a:rPr>
              <a:t> </a:t>
            </a:r>
            <a:r>
              <a:rPr sz="2400" spc="-5" dirty="0">
                <a:latin typeface="Tahoma"/>
                <a:cs typeface="Tahoma"/>
              </a:rPr>
              <a:t>network.</a:t>
            </a:r>
            <a:endParaRPr sz="2400">
              <a:latin typeface="Tahoma"/>
              <a:cs typeface="Tahom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292924"/>
            <a:ext cx="7312667" cy="825354"/>
          </a:xfrm>
          <a:prstGeom prst="rect">
            <a:avLst/>
          </a:prstGeom>
        </p:spPr>
        <p:txBody>
          <a:bodyPr vert="horz" wrap="square" lIns="0" tIns="12700" rIns="0" bIns="0" rtlCol="0">
            <a:spAutoFit/>
          </a:bodyPr>
          <a:lstStyle/>
          <a:p>
            <a:pPr marL="12700">
              <a:lnSpc>
                <a:spcPct val="100000"/>
              </a:lnSpc>
              <a:spcBef>
                <a:spcPts val="100"/>
              </a:spcBef>
            </a:pPr>
            <a:r>
              <a:rPr spc="260" dirty="0"/>
              <a:t>Information</a:t>
            </a:r>
            <a:r>
              <a:rPr spc="-140" dirty="0"/>
              <a:t> </a:t>
            </a:r>
            <a:r>
              <a:rPr spc="295" dirty="0"/>
              <a:t>Network</a:t>
            </a:r>
          </a:p>
        </p:txBody>
      </p:sp>
      <p:sp>
        <p:nvSpPr>
          <p:cNvPr id="3" name="object 3"/>
          <p:cNvSpPr txBox="1"/>
          <p:nvPr/>
        </p:nvSpPr>
        <p:spPr>
          <a:xfrm>
            <a:off x="501658" y="1118278"/>
            <a:ext cx="9023342" cy="5586145"/>
          </a:xfrm>
          <a:prstGeom prst="rect">
            <a:avLst/>
          </a:prstGeom>
        </p:spPr>
        <p:txBody>
          <a:bodyPr vert="horz" wrap="square" lIns="0" tIns="83820" rIns="0" bIns="0" rtlCol="0">
            <a:spAutoFit/>
          </a:bodyPr>
          <a:lstStyle/>
          <a:p>
            <a:pPr marL="355600" indent="-342900">
              <a:lnSpc>
                <a:spcPct val="100000"/>
              </a:lnSpc>
              <a:spcBef>
                <a:spcPts val="660"/>
              </a:spcBef>
              <a:buClr>
                <a:srgbClr val="996565"/>
              </a:buClr>
              <a:buSzPct val="79166"/>
              <a:buFont typeface="Microsoft Sans Serif"/>
              <a:buChar char="•"/>
              <a:tabLst>
                <a:tab pos="354965" algn="l"/>
                <a:tab pos="355600" algn="l"/>
              </a:tabLst>
            </a:pPr>
            <a:r>
              <a:rPr sz="2400" b="1" spc="204" dirty="0">
                <a:latin typeface="Tahoma"/>
                <a:cs typeface="Tahoma"/>
              </a:rPr>
              <a:t>LAN</a:t>
            </a:r>
            <a:endParaRPr sz="2400" b="1" dirty="0">
              <a:latin typeface="Tahoma"/>
              <a:cs typeface="Tahoma"/>
            </a:endParaRPr>
          </a:p>
          <a:p>
            <a:pPr marL="756285" marR="59690" lvl="1" indent="-286385">
              <a:lnSpc>
                <a:spcPct val="99800"/>
              </a:lnSpc>
              <a:spcBef>
                <a:spcPts val="570"/>
              </a:spcBef>
              <a:buClr>
                <a:srgbClr val="99CCFF"/>
              </a:buClr>
              <a:buSzPct val="70833"/>
              <a:buFont typeface="Microsoft Sans Serif"/>
              <a:buChar char="•"/>
              <a:tabLst>
                <a:tab pos="756920" algn="l"/>
              </a:tabLst>
            </a:pPr>
            <a:r>
              <a:rPr sz="2400" dirty="0">
                <a:latin typeface="Tahoma"/>
                <a:cs typeface="Tahoma"/>
              </a:rPr>
              <a:t>A LAN </a:t>
            </a:r>
            <a:r>
              <a:rPr sz="2400" spc="-5" dirty="0">
                <a:latin typeface="Tahoma"/>
                <a:cs typeface="Tahoma"/>
              </a:rPr>
              <a:t>(Local Area </a:t>
            </a:r>
            <a:r>
              <a:rPr sz="2400" spc="-10" dirty="0">
                <a:latin typeface="Tahoma"/>
                <a:cs typeface="Tahoma"/>
              </a:rPr>
              <a:t>Network) </a:t>
            </a:r>
            <a:r>
              <a:rPr sz="2400" dirty="0">
                <a:latin typeface="Tahoma"/>
                <a:cs typeface="Tahoma"/>
              </a:rPr>
              <a:t>is a </a:t>
            </a:r>
            <a:r>
              <a:rPr sz="2400" spc="-5" dirty="0">
                <a:latin typeface="Tahoma"/>
                <a:cs typeface="Tahoma"/>
              </a:rPr>
              <a:t>system whereby  individual </a:t>
            </a:r>
            <a:r>
              <a:rPr sz="2400" spc="-10" dirty="0">
                <a:latin typeface="Tahoma"/>
                <a:cs typeface="Tahoma"/>
              </a:rPr>
              <a:t>PCs </a:t>
            </a:r>
            <a:r>
              <a:rPr sz="2400" spc="-5" dirty="0">
                <a:latin typeface="Tahoma"/>
                <a:cs typeface="Tahoma"/>
              </a:rPr>
              <a:t>are connected together within </a:t>
            </a:r>
            <a:r>
              <a:rPr sz="2400" dirty="0">
                <a:latin typeface="Tahoma"/>
                <a:cs typeface="Tahoma"/>
              </a:rPr>
              <a:t>a  company </a:t>
            </a:r>
            <a:r>
              <a:rPr sz="2400" spc="-5" dirty="0">
                <a:latin typeface="Tahoma"/>
                <a:cs typeface="Tahoma"/>
              </a:rPr>
              <a:t>or organization</a:t>
            </a:r>
            <a:endParaRPr lang="en-US" sz="2400" spc="-5" dirty="0">
              <a:latin typeface="Tahoma"/>
              <a:cs typeface="Tahoma"/>
            </a:endParaRPr>
          </a:p>
          <a:p>
            <a:pPr marL="756285" marR="59690" lvl="1" indent="-286385">
              <a:lnSpc>
                <a:spcPct val="99800"/>
              </a:lnSpc>
              <a:spcBef>
                <a:spcPts val="570"/>
              </a:spcBef>
              <a:buClr>
                <a:srgbClr val="99CCFF"/>
              </a:buClr>
              <a:buSzPct val="70833"/>
              <a:buFont typeface="Microsoft Sans Serif"/>
              <a:buChar char="•"/>
              <a:tabLst>
                <a:tab pos="756920" algn="l"/>
              </a:tabLst>
            </a:pPr>
            <a:endParaRPr sz="3450" dirty="0">
              <a:latin typeface="Times New Roman"/>
              <a:cs typeface="Times New Roman"/>
            </a:endParaRPr>
          </a:p>
          <a:p>
            <a:pPr marL="355600" indent="-342900">
              <a:lnSpc>
                <a:spcPct val="100000"/>
              </a:lnSpc>
              <a:buClr>
                <a:srgbClr val="996565"/>
              </a:buClr>
              <a:buSzPct val="79166"/>
              <a:buFont typeface="Microsoft Sans Serif"/>
              <a:buChar char="•"/>
              <a:tabLst>
                <a:tab pos="354965" algn="l"/>
                <a:tab pos="355600" algn="l"/>
              </a:tabLst>
            </a:pPr>
            <a:r>
              <a:rPr lang="en-US" sz="2400" b="1" dirty="0"/>
              <a:t>MAN –</a:t>
            </a:r>
            <a:br>
              <a:rPr lang="en-US" sz="2400" dirty="0"/>
            </a:br>
            <a:r>
              <a:rPr lang="en-US" sz="2400" dirty="0"/>
              <a:t>MAN or Metropolitan area Network covers a larger area than that of a LAN and smaller area as compared to WAN. It connects two or more computers that are apart </a:t>
            </a:r>
            <a:r>
              <a:rPr lang="en-US" sz="2400" b="1" dirty="0"/>
              <a:t>but resides in the same or different cities.</a:t>
            </a:r>
          </a:p>
          <a:p>
            <a:pPr marL="355600" indent="-342900">
              <a:lnSpc>
                <a:spcPct val="100000"/>
              </a:lnSpc>
              <a:buClr>
                <a:srgbClr val="996565"/>
              </a:buClr>
              <a:buSzPct val="79166"/>
              <a:buFont typeface="Microsoft Sans Serif"/>
              <a:buChar char="•"/>
              <a:tabLst>
                <a:tab pos="354965" algn="l"/>
                <a:tab pos="355600" algn="l"/>
              </a:tabLst>
            </a:pPr>
            <a:endParaRPr lang="en-US" sz="2400" spc="250" dirty="0">
              <a:latin typeface="Tahoma"/>
              <a:cs typeface="Tahoma"/>
            </a:endParaRPr>
          </a:p>
          <a:p>
            <a:pPr marL="355600" indent="-342900">
              <a:lnSpc>
                <a:spcPct val="100000"/>
              </a:lnSpc>
              <a:buClr>
                <a:srgbClr val="996565"/>
              </a:buClr>
              <a:buSzPct val="79166"/>
              <a:buFont typeface="Microsoft Sans Serif"/>
              <a:buChar char="•"/>
              <a:tabLst>
                <a:tab pos="354965" algn="l"/>
                <a:tab pos="355600" algn="l"/>
              </a:tabLst>
            </a:pPr>
            <a:r>
              <a:rPr sz="2000" b="1" spc="250" dirty="0">
                <a:latin typeface="Tahoma"/>
                <a:cs typeface="Tahoma"/>
              </a:rPr>
              <a:t>WAN</a:t>
            </a:r>
            <a:endParaRPr sz="2000" b="1" dirty="0">
              <a:latin typeface="Tahoma"/>
              <a:cs typeface="Tahoma"/>
            </a:endParaRPr>
          </a:p>
          <a:p>
            <a:pPr marL="756285" marR="5080" lvl="1" indent="-286385">
              <a:lnSpc>
                <a:spcPct val="99800"/>
              </a:lnSpc>
              <a:spcBef>
                <a:spcPts val="580"/>
              </a:spcBef>
              <a:buClr>
                <a:srgbClr val="99CCFF"/>
              </a:buClr>
              <a:buSzPct val="70833"/>
              <a:buFont typeface="Microsoft Sans Serif"/>
              <a:buChar char="•"/>
              <a:tabLst>
                <a:tab pos="756920" algn="l"/>
              </a:tabLst>
            </a:pPr>
            <a:r>
              <a:rPr sz="2400" dirty="0">
                <a:latin typeface="Tahoma"/>
                <a:cs typeface="Tahoma"/>
              </a:rPr>
              <a:t>A </a:t>
            </a:r>
            <a:r>
              <a:rPr sz="2400" spc="-5" dirty="0">
                <a:latin typeface="Tahoma"/>
                <a:cs typeface="Tahoma"/>
              </a:rPr>
              <a:t>WAN (Wide Area </a:t>
            </a:r>
            <a:r>
              <a:rPr sz="2400" spc="-10" dirty="0">
                <a:latin typeface="Tahoma"/>
                <a:cs typeface="Tahoma"/>
              </a:rPr>
              <a:t>Network) </a:t>
            </a:r>
            <a:r>
              <a:rPr sz="2400" dirty="0">
                <a:latin typeface="Tahoma"/>
                <a:cs typeface="Tahoma"/>
              </a:rPr>
              <a:t>as </a:t>
            </a:r>
            <a:r>
              <a:rPr sz="2400" spc="-5" dirty="0">
                <a:latin typeface="Tahoma"/>
                <a:cs typeface="Tahoma"/>
              </a:rPr>
              <a:t>the </a:t>
            </a:r>
            <a:r>
              <a:rPr sz="2400" dirty="0">
                <a:latin typeface="Tahoma"/>
                <a:cs typeface="Tahoma"/>
              </a:rPr>
              <a:t>name </a:t>
            </a:r>
            <a:r>
              <a:rPr sz="2400" spc="-5" dirty="0">
                <a:latin typeface="Tahoma"/>
                <a:cs typeface="Tahoma"/>
              </a:rPr>
              <a:t>implies  allows </a:t>
            </a:r>
            <a:r>
              <a:rPr sz="2400" dirty="0">
                <a:latin typeface="Tahoma"/>
                <a:cs typeface="Tahoma"/>
              </a:rPr>
              <a:t>you to </a:t>
            </a:r>
            <a:r>
              <a:rPr sz="2400" spc="-5" dirty="0">
                <a:latin typeface="Tahoma"/>
                <a:cs typeface="Tahoma"/>
              </a:rPr>
              <a:t>connect </a:t>
            </a:r>
            <a:r>
              <a:rPr sz="2400" dirty="0">
                <a:latin typeface="Tahoma"/>
                <a:cs typeface="Tahoma"/>
              </a:rPr>
              <a:t>to </a:t>
            </a:r>
            <a:r>
              <a:rPr sz="2400" spc="-5" dirty="0">
                <a:latin typeface="Tahoma"/>
                <a:cs typeface="Tahoma"/>
              </a:rPr>
              <a:t>other computers over </a:t>
            </a:r>
            <a:r>
              <a:rPr sz="2400" dirty="0">
                <a:latin typeface="Tahoma"/>
                <a:cs typeface="Tahoma"/>
              </a:rPr>
              <a:t>a  </a:t>
            </a:r>
            <a:r>
              <a:rPr sz="2400" spc="-5" dirty="0">
                <a:latin typeface="Tahoma"/>
                <a:cs typeface="Tahoma"/>
              </a:rPr>
              <a:t>wider area </a:t>
            </a:r>
            <a:r>
              <a:rPr sz="2400" dirty="0">
                <a:latin typeface="Tahoma"/>
                <a:cs typeface="Tahoma"/>
              </a:rPr>
              <a:t>(i.e. the </a:t>
            </a:r>
            <a:r>
              <a:rPr sz="2400" spc="-5" dirty="0">
                <a:latin typeface="Tahoma"/>
                <a:cs typeface="Tahoma"/>
              </a:rPr>
              <a:t>whole</a:t>
            </a:r>
            <a:r>
              <a:rPr sz="2400" spc="5" dirty="0">
                <a:latin typeface="Tahoma"/>
                <a:cs typeface="Tahoma"/>
              </a:rPr>
              <a:t> </a:t>
            </a:r>
            <a:r>
              <a:rPr sz="2400" spc="-5" dirty="0">
                <a:latin typeface="Tahoma"/>
                <a:cs typeface="Tahoma"/>
              </a:rPr>
              <a:t>world).</a:t>
            </a:r>
            <a:endParaRPr sz="2400" dirty="0">
              <a:latin typeface="Tahoma"/>
              <a:cs typeface="Tahom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533" y="556532"/>
            <a:ext cx="5407667" cy="825354"/>
          </a:xfrm>
          <a:prstGeom prst="rect">
            <a:avLst/>
          </a:prstGeom>
        </p:spPr>
        <p:txBody>
          <a:bodyPr vert="horz" wrap="square" lIns="0" tIns="12700" rIns="0" bIns="0" rtlCol="0">
            <a:spAutoFit/>
          </a:bodyPr>
          <a:lstStyle/>
          <a:p>
            <a:pPr marL="12700">
              <a:lnSpc>
                <a:spcPct val="100000"/>
              </a:lnSpc>
              <a:spcBef>
                <a:spcPts val="100"/>
              </a:spcBef>
            </a:pPr>
            <a:r>
              <a:rPr spc="229" dirty="0"/>
              <a:t>Uses </a:t>
            </a:r>
            <a:r>
              <a:rPr spc="220" dirty="0"/>
              <a:t>of</a:t>
            </a:r>
            <a:r>
              <a:rPr spc="-434" dirty="0"/>
              <a:t> </a:t>
            </a:r>
            <a:r>
              <a:rPr spc="250" dirty="0"/>
              <a:t>Computer</a:t>
            </a:r>
          </a:p>
        </p:txBody>
      </p:sp>
      <p:sp>
        <p:nvSpPr>
          <p:cNvPr id="3" name="object 3"/>
          <p:cNvSpPr txBox="1"/>
          <p:nvPr/>
        </p:nvSpPr>
        <p:spPr>
          <a:xfrm>
            <a:off x="1144009" y="2238247"/>
            <a:ext cx="6557645" cy="3457575"/>
          </a:xfrm>
          <a:prstGeom prst="rect">
            <a:avLst/>
          </a:prstGeom>
        </p:spPr>
        <p:txBody>
          <a:bodyPr vert="horz" wrap="square" lIns="0" tIns="12700" rIns="0" bIns="0" rtlCol="0">
            <a:spAutoFit/>
          </a:bodyPr>
          <a:lstStyle/>
          <a:p>
            <a:pPr marL="12700">
              <a:lnSpc>
                <a:spcPct val="100000"/>
              </a:lnSpc>
              <a:spcBef>
                <a:spcPts val="100"/>
              </a:spcBef>
            </a:pPr>
            <a:r>
              <a:rPr sz="2400" u="heavy" spc="200" dirty="0">
                <a:uFill>
                  <a:solidFill>
                    <a:srgbClr val="000000"/>
                  </a:solidFill>
                </a:uFill>
                <a:latin typeface="Tahoma"/>
                <a:cs typeface="Tahoma"/>
              </a:rPr>
              <a:t>PC </a:t>
            </a:r>
            <a:r>
              <a:rPr sz="2400" u="heavy" spc="185" dirty="0">
                <a:uFill>
                  <a:solidFill>
                    <a:srgbClr val="000000"/>
                  </a:solidFill>
                </a:uFill>
                <a:latin typeface="Tahoma"/>
                <a:cs typeface="Tahoma"/>
              </a:rPr>
              <a:t>at</a:t>
            </a:r>
            <a:r>
              <a:rPr sz="2400" u="heavy" spc="-300" dirty="0">
                <a:uFill>
                  <a:solidFill>
                    <a:srgbClr val="000000"/>
                  </a:solidFill>
                </a:uFill>
                <a:latin typeface="Tahoma"/>
                <a:cs typeface="Tahoma"/>
              </a:rPr>
              <a:t> </a:t>
            </a:r>
            <a:r>
              <a:rPr sz="2400" u="heavy" spc="200" dirty="0">
                <a:uFill>
                  <a:solidFill>
                    <a:srgbClr val="000000"/>
                  </a:solidFill>
                </a:uFill>
                <a:latin typeface="Tahoma"/>
                <a:cs typeface="Tahoma"/>
              </a:rPr>
              <a:t>Home</a:t>
            </a:r>
            <a:endParaRPr sz="2400">
              <a:latin typeface="Tahoma"/>
              <a:cs typeface="Tahoma"/>
            </a:endParaRPr>
          </a:p>
          <a:p>
            <a:pPr>
              <a:lnSpc>
                <a:spcPct val="100000"/>
              </a:lnSpc>
              <a:spcBef>
                <a:spcPts val="50"/>
              </a:spcBef>
            </a:pPr>
            <a:endParaRPr sz="3450">
              <a:latin typeface="Times New Roman"/>
              <a:cs typeface="Times New Roman"/>
            </a:endParaRPr>
          </a:p>
          <a:p>
            <a:pPr marL="12700">
              <a:lnSpc>
                <a:spcPct val="100000"/>
              </a:lnSpc>
            </a:pPr>
            <a:r>
              <a:rPr sz="2400" spc="-5" dirty="0">
                <a:latin typeface="Tahoma"/>
                <a:cs typeface="Tahoma"/>
              </a:rPr>
              <a:t>Common uses </a:t>
            </a:r>
            <a:r>
              <a:rPr sz="2400" dirty="0">
                <a:latin typeface="Tahoma"/>
                <a:cs typeface="Tahoma"/>
              </a:rPr>
              <a:t>for </a:t>
            </a:r>
            <a:r>
              <a:rPr sz="2400" spc="-5" dirty="0">
                <a:latin typeface="Tahoma"/>
                <a:cs typeface="Tahoma"/>
              </a:rPr>
              <a:t>the computer within </a:t>
            </a:r>
            <a:r>
              <a:rPr sz="2400" dirty="0">
                <a:latin typeface="Tahoma"/>
                <a:cs typeface="Tahoma"/>
              </a:rPr>
              <a:t>the</a:t>
            </a:r>
            <a:r>
              <a:rPr sz="2400" spc="-25" dirty="0">
                <a:latin typeface="Tahoma"/>
                <a:cs typeface="Tahoma"/>
              </a:rPr>
              <a:t> </a:t>
            </a:r>
            <a:r>
              <a:rPr sz="2400" spc="-5" dirty="0">
                <a:latin typeface="Tahoma"/>
                <a:cs typeface="Tahoma"/>
              </a:rPr>
              <a:t>home</a:t>
            </a:r>
            <a:endParaRPr sz="2400">
              <a:latin typeface="Tahoma"/>
              <a:cs typeface="Tahoma"/>
            </a:endParaRPr>
          </a:p>
          <a:p>
            <a:pPr>
              <a:lnSpc>
                <a:spcPct val="100000"/>
              </a:lnSpc>
              <a:spcBef>
                <a:spcPts val="55"/>
              </a:spcBef>
            </a:pPr>
            <a:endParaRPr sz="3450">
              <a:latin typeface="Times New Roman"/>
              <a:cs typeface="Times New Roman"/>
            </a:endParaRPr>
          </a:p>
          <a:p>
            <a:pPr marL="756285" indent="-286385">
              <a:lnSpc>
                <a:spcPct val="100000"/>
              </a:lnSpc>
              <a:buClr>
                <a:srgbClr val="99CCFF"/>
              </a:buClr>
              <a:buSzPct val="70833"/>
              <a:buFont typeface="Microsoft Sans Serif"/>
              <a:buChar char="•"/>
              <a:tabLst>
                <a:tab pos="756920" algn="l"/>
              </a:tabLst>
            </a:pPr>
            <a:r>
              <a:rPr sz="2400" spc="-5" dirty="0">
                <a:latin typeface="Tahoma"/>
                <a:cs typeface="Tahoma"/>
              </a:rPr>
              <a:t>Computer</a:t>
            </a:r>
            <a:r>
              <a:rPr sz="2400" spc="-15" dirty="0">
                <a:latin typeface="Tahoma"/>
                <a:cs typeface="Tahoma"/>
              </a:rPr>
              <a:t> </a:t>
            </a:r>
            <a:r>
              <a:rPr sz="2400" dirty="0">
                <a:latin typeface="Tahoma"/>
                <a:cs typeface="Tahoma"/>
              </a:rPr>
              <a:t>games</a:t>
            </a:r>
            <a:endParaRPr sz="2400">
              <a:latin typeface="Tahoma"/>
              <a:cs typeface="Tahoma"/>
            </a:endParaRPr>
          </a:p>
          <a:p>
            <a:pPr marL="756285" indent="-286385">
              <a:lnSpc>
                <a:spcPct val="100000"/>
              </a:lnSpc>
              <a:spcBef>
                <a:spcPts val="565"/>
              </a:spcBef>
              <a:buClr>
                <a:srgbClr val="99CCFF"/>
              </a:buClr>
              <a:buSzPct val="70833"/>
              <a:buFont typeface="Microsoft Sans Serif"/>
              <a:buChar char="•"/>
              <a:tabLst>
                <a:tab pos="756920" algn="l"/>
              </a:tabLst>
            </a:pPr>
            <a:r>
              <a:rPr sz="2400" spc="-5" dirty="0">
                <a:latin typeface="Tahoma"/>
                <a:cs typeface="Tahoma"/>
              </a:rPr>
              <a:t>Working from</a:t>
            </a:r>
            <a:r>
              <a:rPr sz="2400" spc="5" dirty="0">
                <a:latin typeface="Tahoma"/>
                <a:cs typeface="Tahoma"/>
              </a:rPr>
              <a:t> </a:t>
            </a:r>
            <a:r>
              <a:rPr sz="2400" spc="-5" dirty="0">
                <a:latin typeface="Tahoma"/>
                <a:cs typeface="Tahoma"/>
              </a:rPr>
              <a:t>Home</a:t>
            </a:r>
            <a:endParaRPr sz="2400">
              <a:latin typeface="Tahoma"/>
              <a:cs typeface="Tahoma"/>
            </a:endParaRPr>
          </a:p>
          <a:p>
            <a:pPr marL="756285" indent="-286385">
              <a:lnSpc>
                <a:spcPct val="100000"/>
              </a:lnSpc>
              <a:spcBef>
                <a:spcPts val="575"/>
              </a:spcBef>
              <a:buClr>
                <a:srgbClr val="99CCFF"/>
              </a:buClr>
              <a:buSzPct val="70833"/>
              <a:buFont typeface="Microsoft Sans Serif"/>
              <a:buChar char="•"/>
              <a:tabLst>
                <a:tab pos="756920" algn="l"/>
              </a:tabLst>
            </a:pPr>
            <a:r>
              <a:rPr sz="2400" spc="-5" dirty="0">
                <a:latin typeface="Tahoma"/>
                <a:cs typeface="Tahoma"/>
              </a:rPr>
              <a:t>Banking </a:t>
            </a:r>
            <a:r>
              <a:rPr sz="2400" spc="-10" dirty="0">
                <a:latin typeface="Tahoma"/>
                <a:cs typeface="Tahoma"/>
              </a:rPr>
              <a:t>from</a:t>
            </a:r>
            <a:r>
              <a:rPr sz="2400" spc="5" dirty="0">
                <a:latin typeface="Tahoma"/>
                <a:cs typeface="Tahoma"/>
              </a:rPr>
              <a:t> </a:t>
            </a:r>
            <a:r>
              <a:rPr sz="2400" spc="-5" dirty="0">
                <a:latin typeface="Tahoma"/>
                <a:cs typeface="Tahoma"/>
              </a:rPr>
              <a:t>Home</a:t>
            </a:r>
            <a:endParaRPr sz="2400">
              <a:latin typeface="Tahoma"/>
              <a:cs typeface="Tahoma"/>
            </a:endParaRPr>
          </a:p>
          <a:p>
            <a:pPr marL="756285" indent="-286385">
              <a:lnSpc>
                <a:spcPct val="100000"/>
              </a:lnSpc>
              <a:spcBef>
                <a:spcPts val="565"/>
              </a:spcBef>
              <a:buClr>
                <a:srgbClr val="99CCFF"/>
              </a:buClr>
              <a:buSzPct val="70833"/>
              <a:buFont typeface="Microsoft Sans Serif"/>
              <a:buChar char="•"/>
              <a:tabLst>
                <a:tab pos="756920" algn="l"/>
              </a:tabLst>
            </a:pPr>
            <a:r>
              <a:rPr sz="2400" spc="-5" dirty="0">
                <a:latin typeface="Tahoma"/>
                <a:cs typeface="Tahoma"/>
              </a:rPr>
              <a:t>Connecting </a:t>
            </a:r>
            <a:r>
              <a:rPr sz="2400" spc="-10" dirty="0">
                <a:latin typeface="Tahoma"/>
                <a:cs typeface="Tahoma"/>
              </a:rPr>
              <a:t>to </a:t>
            </a:r>
            <a:r>
              <a:rPr sz="2400" spc="-5" dirty="0">
                <a:latin typeface="Tahoma"/>
                <a:cs typeface="Tahoma"/>
              </a:rPr>
              <a:t>the</a:t>
            </a:r>
            <a:r>
              <a:rPr sz="2400" spc="15" dirty="0">
                <a:latin typeface="Tahoma"/>
                <a:cs typeface="Tahoma"/>
              </a:rPr>
              <a:t> </a:t>
            </a:r>
            <a:r>
              <a:rPr sz="2400" spc="-10" dirty="0">
                <a:latin typeface="Tahoma"/>
                <a:cs typeface="Tahoma"/>
              </a:rPr>
              <a:t>Web</a:t>
            </a:r>
            <a:endParaRPr sz="2400">
              <a:latin typeface="Tahoma"/>
              <a:cs typeface="Tahoma"/>
            </a:endParaRPr>
          </a:p>
        </p:txBody>
      </p:sp>
      <p:sp>
        <p:nvSpPr>
          <p:cNvPr id="4" name="object 4"/>
          <p:cNvSpPr/>
          <p:nvPr/>
        </p:nvSpPr>
        <p:spPr>
          <a:xfrm>
            <a:off x="5335524" y="5535168"/>
            <a:ext cx="3317875" cy="655320"/>
          </a:xfrm>
          <a:custGeom>
            <a:avLst/>
            <a:gdLst/>
            <a:ahLst/>
            <a:cxnLst/>
            <a:rect l="l" t="t" r="r" b="b"/>
            <a:pathLst>
              <a:path w="3317875" h="655320">
                <a:moveTo>
                  <a:pt x="3317748" y="144780"/>
                </a:moveTo>
                <a:lnTo>
                  <a:pt x="2909316" y="141732"/>
                </a:lnTo>
                <a:lnTo>
                  <a:pt x="2714244" y="77724"/>
                </a:lnTo>
                <a:lnTo>
                  <a:pt x="2615184" y="0"/>
                </a:lnTo>
                <a:lnTo>
                  <a:pt x="2083308" y="333756"/>
                </a:lnTo>
                <a:lnTo>
                  <a:pt x="1940052" y="345948"/>
                </a:lnTo>
                <a:lnTo>
                  <a:pt x="1085088" y="339852"/>
                </a:lnTo>
                <a:lnTo>
                  <a:pt x="1066800" y="263652"/>
                </a:lnTo>
                <a:lnTo>
                  <a:pt x="952500" y="288036"/>
                </a:lnTo>
                <a:lnTo>
                  <a:pt x="606552" y="368808"/>
                </a:lnTo>
                <a:lnTo>
                  <a:pt x="504444" y="413004"/>
                </a:lnTo>
                <a:lnTo>
                  <a:pt x="0" y="327660"/>
                </a:lnTo>
                <a:lnTo>
                  <a:pt x="577596" y="557784"/>
                </a:lnTo>
                <a:lnTo>
                  <a:pt x="1712976" y="571500"/>
                </a:lnTo>
                <a:lnTo>
                  <a:pt x="1712976" y="653092"/>
                </a:lnTo>
                <a:lnTo>
                  <a:pt x="2319528" y="650748"/>
                </a:lnTo>
                <a:lnTo>
                  <a:pt x="3169920" y="397764"/>
                </a:lnTo>
                <a:lnTo>
                  <a:pt x="3317748" y="144780"/>
                </a:lnTo>
                <a:close/>
              </a:path>
              <a:path w="3317875" h="655320">
                <a:moveTo>
                  <a:pt x="1712976" y="653092"/>
                </a:moveTo>
                <a:lnTo>
                  <a:pt x="1712976" y="571500"/>
                </a:lnTo>
                <a:lnTo>
                  <a:pt x="1136904" y="655320"/>
                </a:lnTo>
                <a:lnTo>
                  <a:pt x="1712976" y="653092"/>
                </a:lnTo>
                <a:close/>
              </a:path>
            </a:pathLst>
          </a:custGeom>
          <a:solidFill>
            <a:srgbClr val="D8E0E5"/>
          </a:solidFill>
        </p:spPr>
        <p:txBody>
          <a:bodyPr wrap="square" lIns="0" tIns="0" rIns="0" bIns="0" rtlCol="0"/>
          <a:lstStyle/>
          <a:p>
            <a:endParaRPr/>
          </a:p>
        </p:txBody>
      </p:sp>
      <p:sp>
        <p:nvSpPr>
          <p:cNvPr id="5" name="object 5"/>
          <p:cNvSpPr/>
          <p:nvPr/>
        </p:nvSpPr>
        <p:spPr>
          <a:xfrm>
            <a:off x="5181600" y="3605784"/>
            <a:ext cx="3643884" cy="235610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D91EF-A692-46FE-A193-41DD960BC626}"/>
              </a:ext>
            </a:extLst>
          </p:cNvPr>
          <p:cNvSpPr>
            <a:spLocks noGrp="1"/>
          </p:cNvSpPr>
          <p:nvPr>
            <p:ph type="title"/>
          </p:nvPr>
        </p:nvSpPr>
        <p:spPr/>
        <p:txBody>
          <a:bodyPr/>
          <a:lstStyle/>
          <a:p>
            <a:r>
              <a:rPr lang="en-IN" dirty="0"/>
              <a:t>Who Invented the Computer?</a:t>
            </a:r>
          </a:p>
        </p:txBody>
      </p:sp>
      <p:pic>
        <p:nvPicPr>
          <p:cNvPr id="5" name="Picture 4">
            <a:extLst>
              <a:ext uri="{FF2B5EF4-FFF2-40B4-BE49-F238E27FC236}">
                <a16:creationId xmlns:a16="http://schemas.microsoft.com/office/drawing/2014/main" id="{F327A615-1F32-4901-B894-07C54E61F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2330958"/>
            <a:ext cx="3581400" cy="3110484"/>
          </a:xfrm>
          <a:prstGeom prst="rect">
            <a:avLst/>
          </a:prstGeom>
        </p:spPr>
      </p:pic>
      <p:sp>
        <p:nvSpPr>
          <p:cNvPr id="13" name="TextBox 12">
            <a:extLst>
              <a:ext uri="{FF2B5EF4-FFF2-40B4-BE49-F238E27FC236}">
                <a16:creationId xmlns:a16="http://schemas.microsoft.com/office/drawing/2014/main" id="{057320F3-622A-4B29-9A8A-E93FE859719E}"/>
              </a:ext>
            </a:extLst>
          </p:cNvPr>
          <p:cNvSpPr txBox="1"/>
          <p:nvPr/>
        </p:nvSpPr>
        <p:spPr>
          <a:xfrm>
            <a:off x="2895600" y="5638800"/>
            <a:ext cx="5029200" cy="707886"/>
          </a:xfrm>
          <a:prstGeom prst="rect">
            <a:avLst/>
          </a:prstGeom>
          <a:noFill/>
        </p:spPr>
        <p:txBody>
          <a:bodyPr wrap="square">
            <a:spAutoFit/>
          </a:bodyPr>
          <a:lstStyle/>
          <a:p>
            <a:r>
              <a:rPr lang="en-US" sz="4000" b="1" dirty="0">
                <a:solidFill>
                  <a:srgbClr val="FF0000"/>
                </a:solidFill>
              </a:rPr>
              <a:t>Charles Babbage</a:t>
            </a:r>
            <a:endParaRPr lang="en-IN" sz="4000" b="1" dirty="0">
              <a:solidFill>
                <a:srgbClr val="FF0000"/>
              </a:solidFill>
            </a:endParaRPr>
          </a:p>
        </p:txBody>
      </p:sp>
    </p:spTree>
    <p:extLst>
      <p:ext uri="{BB962C8B-B14F-4D97-AF65-F5344CB8AC3E}">
        <p14:creationId xmlns:p14="http://schemas.microsoft.com/office/powerpoint/2010/main" val="25513317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533" y="556532"/>
            <a:ext cx="6093467" cy="825354"/>
          </a:xfrm>
          <a:prstGeom prst="rect">
            <a:avLst/>
          </a:prstGeom>
        </p:spPr>
        <p:txBody>
          <a:bodyPr vert="horz" wrap="square" lIns="0" tIns="12700" rIns="0" bIns="0" rtlCol="0">
            <a:spAutoFit/>
          </a:bodyPr>
          <a:lstStyle/>
          <a:p>
            <a:pPr marL="12700">
              <a:lnSpc>
                <a:spcPct val="100000"/>
              </a:lnSpc>
              <a:spcBef>
                <a:spcPts val="100"/>
              </a:spcBef>
            </a:pPr>
            <a:r>
              <a:rPr spc="229" dirty="0"/>
              <a:t>Uses </a:t>
            </a:r>
            <a:r>
              <a:rPr spc="220" dirty="0"/>
              <a:t>of</a:t>
            </a:r>
            <a:r>
              <a:rPr spc="-434" dirty="0"/>
              <a:t> </a:t>
            </a:r>
            <a:r>
              <a:rPr spc="250" dirty="0"/>
              <a:t>Computer</a:t>
            </a:r>
          </a:p>
        </p:txBody>
      </p:sp>
      <p:sp>
        <p:nvSpPr>
          <p:cNvPr id="3" name="object 3"/>
          <p:cNvSpPr txBox="1"/>
          <p:nvPr/>
        </p:nvSpPr>
        <p:spPr>
          <a:xfrm>
            <a:off x="1144009" y="1933447"/>
            <a:ext cx="5120640" cy="4333875"/>
          </a:xfrm>
          <a:prstGeom prst="rect">
            <a:avLst/>
          </a:prstGeom>
        </p:spPr>
        <p:txBody>
          <a:bodyPr vert="horz" wrap="square" lIns="0" tIns="12700" rIns="0" bIns="0" rtlCol="0">
            <a:spAutoFit/>
          </a:bodyPr>
          <a:lstStyle/>
          <a:p>
            <a:pPr marL="12700">
              <a:lnSpc>
                <a:spcPct val="100000"/>
              </a:lnSpc>
              <a:spcBef>
                <a:spcPts val="100"/>
              </a:spcBef>
            </a:pPr>
            <a:r>
              <a:rPr sz="2400" u="heavy" spc="185" dirty="0">
                <a:uFill>
                  <a:solidFill>
                    <a:srgbClr val="000000"/>
                  </a:solidFill>
                </a:uFill>
                <a:latin typeface="Tahoma"/>
                <a:cs typeface="Tahoma"/>
              </a:rPr>
              <a:t>Computers </a:t>
            </a:r>
            <a:r>
              <a:rPr sz="2400" u="heavy" spc="180" dirty="0">
                <a:uFill>
                  <a:solidFill>
                    <a:srgbClr val="000000"/>
                  </a:solidFill>
                </a:uFill>
                <a:latin typeface="Tahoma"/>
                <a:cs typeface="Tahoma"/>
              </a:rPr>
              <a:t>in </a:t>
            </a:r>
            <a:r>
              <a:rPr sz="2400" u="heavy" spc="175" dirty="0">
                <a:uFill>
                  <a:solidFill>
                    <a:srgbClr val="000000"/>
                  </a:solidFill>
                </a:uFill>
                <a:latin typeface="Tahoma"/>
                <a:cs typeface="Tahoma"/>
              </a:rPr>
              <a:t>Daily</a:t>
            </a:r>
            <a:r>
              <a:rPr sz="2400" u="heavy" spc="-509" dirty="0">
                <a:uFill>
                  <a:solidFill>
                    <a:srgbClr val="000000"/>
                  </a:solidFill>
                </a:uFill>
                <a:latin typeface="Tahoma"/>
                <a:cs typeface="Tahoma"/>
              </a:rPr>
              <a:t> </a:t>
            </a:r>
            <a:r>
              <a:rPr sz="2400" u="heavy" spc="160" dirty="0">
                <a:uFill>
                  <a:solidFill>
                    <a:srgbClr val="000000"/>
                  </a:solidFill>
                </a:uFill>
                <a:latin typeface="Tahoma"/>
                <a:cs typeface="Tahoma"/>
              </a:rPr>
              <a:t>Life</a:t>
            </a:r>
            <a:endParaRPr sz="2400">
              <a:latin typeface="Tahoma"/>
              <a:cs typeface="Tahoma"/>
            </a:endParaRPr>
          </a:p>
          <a:p>
            <a:pPr>
              <a:lnSpc>
                <a:spcPct val="100000"/>
              </a:lnSpc>
              <a:spcBef>
                <a:spcPts val="50"/>
              </a:spcBef>
            </a:pPr>
            <a:endParaRPr sz="3450">
              <a:latin typeface="Times New Roman"/>
              <a:cs typeface="Times New Roman"/>
            </a:endParaRPr>
          </a:p>
          <a:p>
            <a:pPr marL="355600" indent="-342900">
              <a:lnSpc>
                <a:spcPct val="100000"/>
              </a:lnSpc>
              <a:buClr>
                <a:srgbClr val="996565"/>
              </a:buClr>
              <a:buSzPct val="79166"/>
              <a:buFont typeface="Microsoft Sans Serif"/>
              <a:buChar char="•"/>
              <a:tabLst>
                <a:tab pos="355600" algn="l"/>
                <a:tab pos="356235" algn="l"/>
              </a:tabLst>
            </a:pPr>
            <a:r>
              <a:rPr sz="2400" dirty="0">
                <a:latin typeface="Tahoma"/>
                <a:cs typeface="Tahoma"/>
              </a:rPr>
              <a:t>Accounts</a:t>
            </a:r>
            <a:endParaRPr sz="2400">
              <a:latin typeface="Tahoma"/>
              <a:cs typeface="Tahoma"/>
            </a:endParaRPr>
          </a:p>
          <a:p>
            <a:pPr marL="355600" indent="-342900">
              <a:lnSpc>
                <a:spcPct val="100000"/>
              </a:lnSpc>
              <a:spcBef>
                <a:spcPts val="565"/>
              </a:spcBef>
              <a:buClr>
                <a:srgbClr val="996565"/>
              </a:buClr>
              <a:buSzPct val="79166"/>
              <a:buFont typeface="Microsoft Sans Serif"/>
              <a:buChar char="•"/>
              <a:tabLst>
                <a:tab pos="354965" algn="l"/>
                <a:tab pos="355600" algn="l"/>
              </a:tabLst>
            </a:pPr>
            <a:r>
              <a:rPr sz="2400" spc="-5" dirty="0">
                <a:latin typeface="Tahoma"/>
                <a:cs typeface="Tahoma"/>
              </a:rPr>
              <a:t>Games</a:t>
            </a:r>
            <a:endParaRPr sz="2400">
              <a:latin typeface="Tahoma"/>
              <a:cs typeface="Tahoma"/>
            </a:endParaRPr>
          </a:p>
          <a:p>
            <a:pPr marL="355600" indent="-342900">
              <a:lnSpc>
                <a:spcPct val="100000"/>
              </a:lnSpc>
              <a:spcBef>
                <a:spcPts val="575"/>
              </a:spcBef>
              <a:buClr>
                <a:srgbClr val="996565"/>
              </a:buClr>
              <a:buSzPct val="79166"/>
              <a:buFont typeface="Microsoft Sans Serif"/>
              <a:buChar char="•"/>
              <a:tabLst>
                <a:tab pos="354965" algn="l"/>
                <a:tab pos="355600" algn="l"/>
              </a:tabLst>
            </a:pPr>
            <a:r>
              <a:rPr sz="2400" dirty="0">
                <a:latin typeface="Tahoma"/>
                <a:cs typeface="Tahoma"/>
              </a:rPr>
              <a:t>Educational</a:t>
            </a:r>
            <a:endParaRPr sz="2400">
              <a:latin typeface="Tahoma"/>
              <a:cs typeface="Tahoma"/>
            </a:endParaRPr>
          </a:p>
          <a:p>
            <a:pPr marL="355600" indent="-342900">
              <a:lnSpc>
                <a:spcPct val="100000"/>
              </a:lnSpc>
              <a:spcBef>
                <a:spcPts val="565"/>
              </a:spcBef>
              <a:buClr>
                <a:srgbClr val="996565"/>
              </a:buClr>
              <a:buSzPct val="79166"/>
              <a:buFont typeface="Microsoft Sans Serif"/>
              <a:buChar char="•"/>
              <a:tabLst>
                <a:tab pos="354965" algn="l"/>
                <a:tab pos="355600" algn="l"/>
              </a:tabLst>
            </a:pPr>
            <a:r>
              <a:rPr sz="2400" dirty="0">
                <a:latin typeface="Tahoma"/>
                <a:cs typeface="Tahoma"/>
              </a:rPr>
              <a:t>On-line</a:t>
            </a:r>
            <a:r>
              <a:rPr sz="2400" spc="-15" dirty="0">
                <a:latin typeface="Tahoma"/>
                <a:cs typeface="Tahoma"/>
              </a:rPr>
              <a:t> </a:t>
            </a:r>
            <a:r>
              <a:rPr sz="2400" spc="-5" dirty="0">
                <a:latin typeface="Tahoma"/>
                <a:cs typeface="Tahoma"/>
              </a:rPr>
              <a:t>banking</a:t>
            </a:r>
            <a:endParaRPr sz="2400">
              <a:latin typeface="Tahoma"/>
              <a:cs typeface="Tahoma"/>
            </a:endParaRPr>
          </a:p>
          <a:p>
            <a:pPr marL="355600" indent="-342900">
              <a:lnSpc>
                <a:spcPct val="100000"/>
              </a:lnSpc>
              <a:spcBef>
                <a:spcPts val="575"/>
              </a:spcBef>
              <a:buClr>
                <a:srgbClr val="996565"/>
              </a:buClr>
              <a:buSzPct val="79166"/>
              <a:buFont typeface="Microsoft Sans Serif"/>
              <a:buChar char="•"/>
              <a:tabLst>
                <a:tab pos="354965" algn="l"/>
                <a:tab pos="355600" algn="l"/>
              </a:tabLst>
            </a:pPr>
            <a:r>
              <a:rPr sz="2400" spc="-5" dirty="0">
                <a:latin typeface="Tahoma"/>
                <a:cs typeface="Tahoma"/>
              </a:rPr>
              <a:t>Smart </a:t>
            </a:r>
            <a:r>
              <a:rPr sz="2400" dirty="0">
                <a:latin typeface="Tahoma"/>
                <a:cs typeface="Tahoma"/>
              </a:rPr>
              <a:t>ID </a:t>
            </a:r>
            <a:r>
              <a:rPr sz="2400" spc="-5" dirty="0">
                <a:latin typeface="Tahoma"/>
                <a:cs typeface="Tahoma"/>
              </a:rPr>
              <a:t>cards</a:t>
            </a:r>
            <a:endParaRPr sz="2400">
              <a:latin typeface="Tahoma"/>
              <a:cs typeface="Tahoma"/>
            </a:endParaRPr>
          </a:p>
          <a:p>
            <a:pPr marL="355600" indent="-342900">
              <a:lnSpc>
                <a:spcPct val="100000"/>
              </a:lnSpc>
              <a:spcBef>
                <a:spcPts val="565"/>
              </a:spcBef>
              <a:buClr>
                <a:srgbClr val="996565"/>
              </a:buClr>
              <a:buSzPct val="79166"/>
              <a:buFont typeface="Microsoft Sans Serif"/>
              <a:buChar char="•"/>
              <a:tabLst>
                <a:tab pos="354965" algn="l"/>
                <a:tab pos="355600" algn="l"/>
              </a:tabLst>
            </a:pPr>
            <a:r>
              <a:rPr sz="2400" spc="-5" dirty="0">
                <a:latin typeface="Tahoma"/>
                <a:cs typeface="Tahoma"/>
              </a:rPr>
              <a:t>Supermarkets</a:t>
            </a:r>
            <a:endParaRPr sz="2400">
              <a:latin typeface="Tahoma"/>
              <a:cs typeface="Tahoma"/>
            </a:endParaRPr>
          </a:p>
          <a:p>
            <a:pPr marL="355600" indent="-342900">
              <a:lnSpc>
                <a:spcPct val="100000"/>
              </a:lnSpc>
              <a:spcBef>
                <a:spcPts val="575"/>
              </a:spcBef>
              <a:buClr>
                <a:srgbClr val="996565"/>
              </a:buClr>
              <a:buSzPct val="79166"/>
              <a:buFont typeface="Microsoft Sans Serif"/>
              <a:buChar char="•"/>
              <a:tabLst>
                <a:tab pos="354965" algn="l"/>
                <a:tab pos="355600" algn="l"/>
              </a:tabLst>
            </a:pPr>
            <a:r>
              <a:rPr sz="2400" spc="-5" dirty="0">
                <a:latin typeface="Tahoma"/>
                <a:cs typeface="Tahoma"/>
              </a:rPr>
              <a:t>Working from home</a:t>
            </a:r>
            <a:r>
              <a:rPr sz="2400" spc="-20" dirty="0">
                <a:latin typeface="Tahoma"/>
                <a:cs typeface="Tahoma"/>
              </a:rPr>
              <a:t> </a:t>
            </a:r>
            <a:r>
              <a:rPr sz="2400" spc="-5" dirty="0">
                <a:latin typeface="Tahoma"/>
                <a:cs typeface="Tahoma"/>
              </a:rPr>
              <a:t>(Tele-working)</a:t>
            </a:r>
            <a:endParaRPr sz="2400">
              <a:latin typeface="Tahoma"/>
              <a:cs typeface="Tahoma"/>
            </a:endParaRPr>
          </a:p>
          <a:p>
            <a:pPr marL="355600" indent="-342900">
              <a:lnSpc>
                <a:spcPct val="100000"/>
              </a:lnSpc>
              <a:spcBef>
                <a:spcPts val="565"/>
              </a:spcBef>
              <a:buClr>
                <a:srgbClr val="996565"/>
              </a:buClr>
              <a:buSzPct val="79166"/>
              <a:buFont typeface="Microsoft Sans Serif"/>
              <a:buChar char="•"/>
              <a:tabLst>
                <a:tab pos="354965" algn="l"/>
                <a:tab pos="355600" algn="l"/>
              </a:tabLst>
            </a:pPr>
            <a:r>
              <a:rPr sz="2400" spc="-5" dirty="0">
                <a:latin typeface="Tahoma"/>
                <a:cs typeface="Tahoma"/>
              </a:rPr>
              <a:t>Internet</a:t>
            </a:r>
            <a:endParaRPr sz="2400">
              <a:latin typeface="Tahoma"/>
              <a:cs typeface="Tahoma"/>
            </a:endParaRPr>
          </a:p>
        </p:txBody>
      </p:sp>
      <p:sp>
        <p:nvSpPr>
          <p:cNvPr id="4" name="object 4"/>
          <p:cNvSpPr/>
          <p:nvPr/>
        </p:nvSpPr>
        <p:spPr>
          <a:xfrm>
            <a:off x="5125211" y="4494276"/>
            <a:ext cx="413384" cy="195580"/>
          </a:xfrm>
          <a:custGeom>
            <a:avLst/>
            <a:gdLst/>
            <a:ahLst/>
            <a:cxnLst/>
            <a:rect l="l" t="t" r="r" b="b"/>
            <a:pathLst>
              <a:path w="413385" h="195579">
                <a:moveTo>
                  <a:pt x="413004" y="33528"/>
                </a:moveTo>
                <a:lnTo>
                  <a:pt x="277368" y="0"/>
                </a:lnTo>
                <a:lnTo>
                  <a:pt x="0" y="109728"/>
                </a:lnTo>
                <a:lnTo>
                  <a:pt x="18288" y="195072"/>
                </a:lnTo>
                <a:lnTo>
                  <a:pt x="60960" y="175768"/>
                </a:lnTo>
                <a:lnTo>
                  <a:pt x="60960" y="152400"/>
                </a:lnTo>
                <a:lnTo>
                  <a:pt x="413004" y="33528"/>
                </a:lnTo>
                <a:close/>
              </a:path>
              <a:path w="413385" h="195579">
                <a:moveTo>
                  <a:pt x="82296" y="166116"/>
                </a:moveTo>
                <a:lnTo>
                  <a:pt x="60960" y="152400"/>
                </a:lnTo>
                <a:lnTo>
                  <a:pt x="60960" y="175768"/>
                </a:lnTo>
                <a:lnTo>
                  <a:pt x="82296" y="166116"/>
                </a:lnTo>
                <a:close/>
              </a:path>
            </a:pathLst>
          </a:custGeom>
          <a:solidFill>
            <a:srgbClr val="F5DECC"/>
          </a:solidFill>
        </p:spPr>
        <p:txBody>
          <a:bodyPr wrap="square" lIns="0" tIns="0" rIns="0" bIns="0" rtlCol="0"/>
          <a:lstStyle/>
          <a:p>
            <a:endParaRPr/>
          </a:p>
        </p:txBody>
      </p:sp>
      <p:sp>
        <p:nvSpPr>
          <p:cNvPr id="5" name="object 5"/>
          <p:cNvSpPr/>
          <p:nvPr/>
        </p:nvSpPr>
        <p:spPr>
          <a:xfrm>
            <a:off x="6722364" y="4434840"/>
            <a:ext cx="841375" cy="399415"/>
          </a:xfrm>
          <a:custGeom>
            <a:avLst/>
            <a:gdLst/>
            <a:ahLst/>
            <a:cxnLst/>
            <a:rect l="l" t="t" r="r" b="b"/>
            <a:pathLst>
              <a:path w="841375" h="399414">
                <a:moveTo>
                  <a:pt x="440436" y="38100"/>
                </a:moveTo>
                <a:lnTo>
                  <a:pt x="283464" y="0"/>
                </a:lnTo>
                <a:lnTo>
                  <a:pt x="0" y="21336"/>
                </a:lnTo>
                <a:lnTo>
                  <a:pt x="7620" y="132588"/>
                </a:lnTo>
                <a:lnTo>
                  <a:pt x="123444" y="178308"/>
                </a:lnTo>
                <a:lnTo>
                  <a:pt x="394716" y="253097"/>
                </a:lnTo>
                <a:lnTo>
                  <a:pt x="394716" y="77724"/>
                </a:lnTo>
                <a:lnTo>
                  <a:pt x="440436" y="38100"/>
                </a:lnTo>
                <a:close/>
              </a:path>
              <a:path w="841375" h="399414">
                <a:moveTo>
                  <a:pt x="841248" y="195072"/>
                </a:moveTo>
                <a:lnTo>
                  <a:pt x="470916" y="254508"/>
                </a:lnTo>
                <a:lnTo>
                  <a:pt x="437388" y="199644"/>
                </a:lnTo>
                <a:lnTo>
                  <a:pt x="406908" y="166116"/>
                </a:lnTo>
                <a:lnTo>
                  <a:pt x="394716" y="123444"/>
                </a:lnTo>
                <a:lnTo>
                  <a:pt x="394716" y="253097"/>
                </a:lnTo>
                <a:lnTo>
                  <a:pt x="449580" y="268224"/>
                </a:lnTo>
                <a:lnTo>
                  <a:pt x="449580" y="377952"/>
                </a:lnTo>
                <a:lnTo>
                  <a:pt x="573024" y="399288"/>
                </a:lnTo>
                <a:lnTo>
                  <a:pt x="841248" y="195072"/>
                </a:lnTo>
                <a:close/>
              </a:path>
            </a:pathLst>
          </a:custGeom>
          <a:solidFill>
            <a:srgbClr val="F5DECC"/>
          </a:solidFill>
        </p:spPr>
        <p:txBody>
          <a:bodyPr wrap="square" lIns="0" tIns="0" rIns="0" bIns="0" rtlCol="0"/>
          <a:lstStyle/>
          <a:p>
            <a:endParaRPr/>
          </a:p>
        </p:txBody>
      </p:sp>
      <p:sp>
        <p:nvSpPr>
          <p:cNvPr id="6" name="object 6"/>
          <p:cNvSpPr/>
          <p:nvPr/>
        </p:nvSpPr>
        <p:spPr>
          <a:xfrm>
            <a:off x="5835396" y="4716780"/>
            <a:ext cx="2946400" cy="454659"/>
          </a:xfrm>
          <a:custGeom>
            <a:avLst/>
            <a:gdLst/>
            <a:ahLst/>
            <a:cxnLst/>
            <a:rect l="l" t="t" r="r" b="b"/>
            <a:pathLst>
              <a:path w="2946400" h="454660">
                <a:moveTo>
                  <a:pt x="432816" y="0"/>
                </a:moveTo>
                <a:lnTo>
                  <a:pt x="123444" y="117348"/>
                </a:lnTo>
                <a:lnTo>
                  <a:pt x="0" y="211836"/>
                </a:lnTo>
                <a:lnTo>
                  <a:pt x="425196" y="337424"/>
                </a:lnTo>
                <a:lnTo>
                  <a:pt x="425196" y="62484"/>
                </a:lnTo>
                <a:lnTo>
                  <a:pt x="432816" y="0"/>
                </a:lnTo>
                <a:close/>
              </a:path>
              <a:path w="2946400" h="454660">
                <a:moveTo>
                  <a:pt x="2945892" y="79248"/>
                </a:moveTo>
                <a:lnTo>
                  <a:pt x="2729484" y="22860"/>
                </a:lnTo>
                <a:lnTo>
                  <a:pt x="2215896" y="181356"/>
                </a:lnTo>
                <a:lnTo>
                  <a:pt x="1935480" y="304800"/>
                </a:lnTo>
                <a:lnTo>
                  <a:pt x="1519428" y="219456"/>
                </a:lnTo>
                <a:lnTo>
                  <a:pt x="1170432" y="150876"/>
                </a:lnTo>
                <a:lnTo>
                  <a:pt x="786384" y="252984"/>
                </a:lnTo>
                <a:lnTo>
                  <a:pt x="425196" y="62484"/>
                </a:lnTo>
                <a:lnTo>
                  <a:pt x="425196" y="337424"/>
                </a:lnTo>
                <a:lnTo>
                  <a:pt x="789432" y="445008"/>
                </a:lnTo>
                <a:lnTo>
                  <a:pt x="1440180" y="454152"/>
                </a:lnTo>
                <a:lnTo>
                  <a:pt x="2100072" y="414528"/>
                </a:lnTo>
                <a:lnTo>
                  <a:pt x="2436876" y="368808"/>
                </a:lnTo>
                <a:lnTo>
                  <a:pt x="2869692" y="190500"/>
                </a:lnTo>
                <a:lnTo>
                  <a:pt x="2945892" y="79248"/>
                </a:lnTo>
                <a:close/>
              </a:path>
            </a:pathLst>
          </a:custGeom>
          <a:solidFill>
            <a:srgbClr val="F5DECC"/>
          </a:solidFill>
        </p:spPr>
        <p:txBody>
          <a:bodyPr wrap="square" lIns="0" tIns="0" rIns="0" bIns="0" rtlCol="0"/>
          <a:lstStyle/>
          <a:p>
            <a:endParaRPr/>
          </a:p>
        </p:txBody>
      </p:sp>
      <p:sp>
        <p:nvSpPr>
          <p:cNvPr id="7" name="object 7"/>
          <p:cNvSpPr/>
          <p:nvPr/>
        </p:nvSpPr>
        <p:spPr>
          <a:xfrm>
            <a:off x="5074920" y="2691384"/>
            <a:ext cx="3727704" cy="242011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9BA-CC94-4488-B0A2-0F6C22FDA194}"/>
              </a:ext>
            </a:extLst>
          </p:cNvPr>
          <p:cNvSpPr>
            <a:spLocks noGrp="1"/>
          </p:cNvSpPr>
          <p:nvPr>
            <p:ph type="title"/>
          </p:nvPr>
        </p:nvSpPr>
        <p:spPr/>
        <p:txBody>
          <a:bodyPr/>
          <a:lstStyle/>
          <a:p>
            <a:r>
              <a:rPr lang="en-IN" dirty="0"/>
              <a:t>Computer Threats</a:t>
            </a:r>
          </a:p>
        </p:txBody>
      </p:sp>
      <p:sp>
        <p:nvSpPr>
          <p:cNvPr id="3" name="Content Placeholder 2">
            <a:extLst>
              <a:ext uri="{FF2B5EF4-FFF2-40B4-BE49-F238E27FC236}">
                <a16:creationId xmlns:a16="http://schemas.microsoft.com/office/drawing/2014/main" id="{52A0B455-69EF-4E45-8C22-D3FF554A872C}"/>
              </a:ext>
            </a:extLst>
          </p:cNvPr>
          <p:cNvSpPr>
            <a:spLocks noGrp="1"/>
          </p:cNvSpPr>
          <p:nvPr>
            <p:ph idx="1"/>
          </p:nvPr>
        </p:nvSpPr>
        <p:spPr>
          <a:xfrm>
            <a:off x="905255" y="2091832"/>
            <a:ext cx="8298181" cy="2708768"/>
          </a:xfrm>
        </p:spPr>
        <p:txBody>
          <a:bodyPr>
            <a:normAutofit/>
          </a:bodyPr>
          <a:lstStyle/>
          <a:p>
            <a:r>
              <a:rPr lang="en-US" sz="2800" dirty="0"/>
              <a:t>The term </a:t>
            </a:r>
            <a:r>
              <a:rPr lang="en-US" sz="2800" b="1" dirty="0"/>
              <a:t>“threat” </a:t>
            </a:r>
            <a:r>
              <a:rPr lang="en-US" sz="2800" dirty="0"/>
              <a:t>is defined as any kind of software potentially or directly capable of inflicting damage to a computer or network and compromising the user's information or rights  (that is, vulnerabilities that can result in hacker attacks).</a:t>
            </a:r>
            <a:endParaRPr lang="en-IN" sz="2800" dirty="0"/>
          </a:p>
        </p:txBody>
      </p:sp>
    </p:spTree>
    <p:extLst>
      <p:ext uri="{BB962C8B-B14F-4D97-AF65-F5344CB8AC3E}">
        <p14:creationId xmlns:p14="http://schemas.microsoft.com/office/powerpoint/2010/main" val="32801499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9BA-CC94-4488-B0A2-0F6C22FDA194}"/>
              </a:ext>
            </a:extLst>
          </p:cNvPr>
          <p:cNvSpPr>
            <a:spLocks noGrp="1"/>
          </p:cNvSpPr>
          <p:nvPr>
            <p:ph type="title"/>
          </p:nvPr>
        </p:nvSpPr>
        <p:spPr/>
        <p:txBody>
          <a:bodyPr/>
          <a:lstStyle/>
          <a:p>
            <a:r>
              <a:rPr lang="en-IN" dirty="0"/>
              <a:t> Types of Computer Threats</a:t>
            </a:r>
          </a:p>
        </p:txBody>
      </p:sp>
      <p:sp>
        <p:nvSpPr>
          <p:cNvPr id="4" name="TextBox 3">
            <a:extLst>
              <a:ext uri="{FF2B5EF4-FFF2-40B4-BE49-F238E27FC236}">
                <a16:creationId xmlns:a16="http://schemas.microsoft.com/office/drawing/2014/main" id="{DFF8D2BA-D705-4E43-9553-0CFA4A0BC69A}"/>
              </a:ext>
            </a:extLst>
          </p:cNvPr>
          <p:cNvSpPr txBox="1"/>
          <p:nvPr/>
        </p:nvSpPr>
        <p:spPr>
          <a:xfrm>
            <a:off x="905256" y="2362200"/>
            <a:ext cx="8619744" cy="1323439"/>
          </a:xfrm>
          <a:prstGeom prst="rect">
            <a:avLst/>
          </a:prstGeom>
          <a:noFill/>
        </p:spPr>
        <p:txBody>
          <a:bodyPr wrap="square">
            <a:spAutoFit/>
          </a:bodyPr>
          <a:lstStyle/>
          <a:p>
            <a:r>
              <a:rPr lang="en-IN" sz="2000" b="1" dirty="0"/>
              <a:t>1. Computer Viruses</a:t>
            </a:r>
          </a:p>
          <a:p>
            <a:r>
              <a:rPr lang="en-US" sz="2000" dirty="0"/>
              <a:t>A computer virus is a program written to alter the way a computer operates, without the permission or knowledge of the user. A virus replicates and executes itself, usually doing damage to your computer in the process.</a:t>
            </a:r>
            <a:endParaRPr lang="en-IN" sz="2000" dirty="0"/>
          </a:p>
        </p:txBody>
      </p:sp>
      <p:sp>
        <p:nvSpPr>
          <p:cNvPr id="8" name="TextBox 7">
            <a:extLst>
              <a:ext uri="{FF2B5EF4-FFF2-40B4-BE49-F238E27FC236}">
                <a16:creationId xmlns:a16="http://schemas.microsoft.com/office/drawing/2014/main" id="{EECD7A0D-A790-4B2B-B40D-5930CF8CA409}"/>
              </a:ext>
            </a:extLst>
          </p:cNvPr>
          <p:cNvSpPr txBox="1"/>
          <p:nvPr/>
        </p:nvSpPr>
        <p:spPr>
          <a:xfrm>
            <a:off x="838200" y="3886200"/>
            <a:ext cx="8619744" cy="1231106"/>
          </a:xfrm>
          <a:prstGeom prst="rect">
            <a:avLst/>
          </a:prstGeom>
          <a:noFill/>
        </p:spPr>
        <p:txBody>
          <a:bodyPr wrap="square">
            <a:spAutoFit/>
          </a:bodyPr>
          <a:lstStyle/>
          <a:p>
            <a:r>
              <a:rPr lang="en-US" sz="2000" b="1" dirty="0"/>
              <a:t>2.  Computer Worms</a:t>
            </a:r>
            <a:endParaRPr lang="en-US" dirty="0"/>
          </a:p>
          <a:p>
            <a:r>
              <a:rPr lang="en-US" dirty="0"/>
              <a:t>Worms have become a lot more widespread than viruses and other types of computer threats recently. Like viruses, they are able to reproduce themselves and spread their copies, But don't require the activation of their host file.</a:t>
            </a:r>
            <a:endParaRPr lang="en-IN" dirty="0"/>
          </a:p>
        </p:txBody>
      </p:sp>
      <p:sp>
        <p:nvSpPr>
          <p:cNvPr id="10" name="TextBox 9">
            <a:extLst>
              <a:ext uri="{FF2B5EF4-FFF2-40B4-BE49-F238E27FC236}">
                <a16:creationId xmlns:a16="http://schemas.microsoft.com/office/drawing/2014/main" id="{691FB4CA-8F8B-495F-A4B2-65D6EE763105}"/>
              </a:ext>
            </a:extLst>
          </p:cNvPr>
          <p:cNvSpPr txBox="1"/>
          <p:nvPr/>
        </p:nvSpPr>
        <p:spPr>
          <a:xfrm>
            <a:off x="824948" y="5486400"/>
            <a:ext cx="8700052" cy="954107"/>
          </a:xfrm>
          <a:prstGeom prst="rect">
            <a:avLst/>
          </a:prstGeom>
          <a:noFill/>
        </p:spPr>
        <p:txBody>
          <a:bodyPr wrap="square">
            <a:spAutoFit/>
          </a:bodyPr>
          <a:lstStyle/>
          <a:p>
            <a:r>
              <a:rPr lang="en-US" sz="2000" b="1" dirty="0"/>
              <a:t>3. Scareware</a:t>
            </a:r>
          </a:p>
          <a:p>
            <a:r>
              <a:rPr lang="en-US" dirty="0"/>
              <a:t>Scareware is the malware tricking the victim into buying the software by displaying the false virus alerts. </a:t>
            </a:r>
            <a:endParaRPr lang="en-IN" dirty="0"/>
          </a:p>
        </p:txBody>
      </p:sp>
    </p:spTree>
    <p:extLst>
      <p:ext uri="{BB962C8B-B14F-4D97-AF65-F5344CB8AC3E}">
        <p14:creationId xmlns:p14="http://schemas.microsoft.com/office/powerpoint/2010/main" val="18962342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F04D37-6C83-495E-B867-578A12D8898B}"/>
              </a:ext>
            </a:extLst>
          </p:cNvPr>
          <p:cNvSpPr txBox="1"/>
          <p:nvPr/>
        </p:nvSpPr>
        <p:spPr>
          <a:xfrm>
            <a:off x="800100" y="2133600"/>
            <a:ext cx="8458200" cy="1508105"/>
          </a:xfrm>
          <a:prstGeom prst="rect">
            <a:avLst/>
          </a:prstGeom>
          <a:noFill/>
        </p:spPr>
        <p:txBody>
          <a:bodyPr wrap="square">
            <a:spAutoFit/>
          </a:bodyPr>
          <a:lstStyle/>
          <a:p>
            <a:r>
              <a:rPr lang="en-US" sz="2000" b="1" dirty="0"/>
              <a:t>4. Keylogger</a:t>
            </a:r>
          </a:p>
          <a:p>
            <a:r>
              <a:rPr lang="en-US" dirty="0"/>
              <a:t>Keyloggers also called the keystroke logger, could easily track all real-time activity in the computer of the user. While using the computer, the Keyloggers would be running in the background as well as records everything making the user pass information to a hacker easily.</a:t>
            </a:r>
            <a:endParaRPr lang="en-IN" dirty="0"/>
          </a:p>
        </p:txBody>
      </p:sp>
    </p:spTree>
    <p:extLst>
      <p:ext uri="{BB962C8B-B14F-4D97-AF65-F5344CB8AC3E}">
        <p14:creationId xmlns:p14="http://schemas.microsoft.com/office/powerpoint/2010/main" val="18317610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162800" y="2667000"/>
            <a:ext cx="2286000" cy="2057400"/>
          </a:xfrm>
          <a:prstGeom prst="rect">
            <a:avLst/>
          </a:prstGeom>
          <a:blipFill>
            <a:blip r:embed="rId2"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B146CF7B-48FC-4AEB-89BD-86A9A76AE8F3}"/>
              </a:ext>
            </a:extLst>
          </p:cNvPr>
          <p:cNvSpPr txBox="1"/>
          <p:nvPr/>
        </p:nvSpPr>
        <p:spPr>
          <a:xfrm>
            <a:off x="381000" y="838200"/>
            <a:ext cx="6553200" cy="5386090"/>
          </a:xfrm>
          <a:prstGeom prst="rect">
            <a:avLst/>
          </a:prstGeom>
          <a:noFill/>
        </p:spPr>
        <p:txBody>
          <a:bodyPr wrap="square">
            <a:spAutoFit/>
          </a:bodyPr>
          <a:lstStyle/>
          <a:p>
            <a:endParaRPr lang="en-US" sz="2400" dirty="0"/>
          </a:p>
          <a:p>
            <a:r>
              <a:rPr lang="en-US" sz="3200" b="1" dirty="0"/>
              <a:t>How To Improve Computer Security?</a:t>
            </a:r>
          </a:p>
          <a:p>
            <a:endParaRPr lang="en-US" sz="2400" dirty="0"/>
          </a:p>
          <a:p>
            <a:r>
              <a:rPr lang="en-US" sz="2400" dirty="0"/>
              <a:t>For safeguarding the system from cyber security attacks, it is much more important to have high advance software on the PC. Below are some of the steps you need to follow for improving your Computer Security System</a:t>
            </a:r>
          </a:p>
          <a:p>
            <a:pPr marL="285750" indent="-285750">
              <a:buFont typeface="Wingdings" panose="05000000000000000000" pitchFamily="2" charset="2"/>
              <a:buChar char="v"/>
            </a:pPr>
            <a:r>
              <a:rPr lang="en-US" sz="2400" dirty="0"/>
              <a:t> Use best antivirus software with internet protection system</a:t>
            </a:r>
          </a:p>
          <a:p>
            <a:pPr marL="285750" indent="-285750">
              <a:buFont typeface="Wingdings" panose="05000000000000000000" pitchFamily="2" charset="2"/>
              <a:buChar char="v"/>
            </a:pPr>
            <a:r>
              <a:rPr lang="en-US" sz="2400" dirty="0"/>
              <a:t> Never download untrusted email attachments</a:t>
            </a:r>
          </a:p>
          <a:p>
            <a:pPr marL="285750" indent="-285750">
              <a:buFont typeface="Wingdings" panose="05000000000000000000" pitchFamily="2" charset="2"/>
              <a:buChar char="v"/>
            </a:pPr>
            <a:r>
              <a:rPr lang="en-US" sz="2400" dirty="0"/>
              <a:t> Do not download software from unreliable sites</a:t>
            </a:r>
          </a:p>
          <a:p>
            <a:pPr marL="285750" indent="-285750">
              <a:buFont typeface="Wingdings" panose="05000000000000000000" pitchFamily="2" charset="2"/>
              <a:buChar char="v"/>
            </a:pPr>
            <a:r>
              <a:rPr lang="en-US" sz="2400" dirty="0"/>
              <a:t> Having a good network firewall security system is a good option</a:t>
            </a:r>
            <a:endParaRPr lang="en-IN" sz="2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900CC8B3-DC87-4FDC-B94B-EB6D5737213A}"/>
              </a:ext>
            </a:extLst>
          </p:cNvPr>
          <p:cNvSpPr>
            <a:spLocks noGrp="1" noChangeArrowheads="1"/>
          </p:cNvSpPr>
          <p:nvPr>
            <p:ph type="ctrTitle"/>
          </p:nvPr>
        </p:nvSpPr>
        <p:spPr>
          <a:xfrm>
            <a:off x="1884641" y="2514233"/>
            <a:ext cx="6289119" cy="3304341"/>
          </a:xfrm>
        </p:spPr>
        <p:txBody>
          <a:bodyPr>
            <a:normAutofit fontScale="90000"/>
          </a:bodyPr>
          <a:lstStyle/>
          <a:p>
            <a:pPr algn="ctr" eaLnBrk="1" hangingPunct="1">
              <a:defRPr/>
            </a:pPr>
            <a:r>
              <a:rPr lang="en-US" sz="6023" b="1" i="1" dirty="0">
                <a:effectLst>
                  <a:outerShdw blurRad="38100" dist="38100" dir="2700000" algn="tl">
                    <a:srgbClr val="C0C0C0"/>
                  </a:outerShdw>
                </a:effectLst>
                <a:latin typeface="Monotype Corsiva" pitchFamily="66" charset="0"/>
              </a:rPr>
              <a:t>Operating </a:t>
            </a:r>
            <a:br>
              <a:rPr lang="en-US" sz="6023" b="1" i="1" dirty="0">
                <a:effectLst>
                  <a:outerShdw blurRad="38100" dist="38100" dir="2700000" algn="tl">
                    <a:srgbClr val="C0C0C0"/>
                  </a:outerShdw>
                </a:effectLst>
                <a:latin typeface="Monotype Corsiva" pitchFamily="66" charset="0"/>
              </a:rPr>
            </a:br>
            <a:r>
              <a:rPr lang="en-US" sz="6023" b="1" i="1" dirty="0">
                <a:effectLst>
                  <a:outerShdw blurRad="38100" dist="38100" dir="2700000" algn="tl">
                    <a:srgbClr val="C0C0C0"/>
                  </a:outerShdw>
                </a:effectLst>
                <a:latin typeface="Monotype Corsiva" pitchFamily="66" charset="0"/>
              </a:rPr>
              <a:t>Systems</a:t>
            </a:r>
            <a:br>
              <a:rPr lang="en-US" sz="6023" b="1" i="1" dirty="0">
                <a:effectLst>
                  <a:outerShdw blurRad="38100" dist="38100" dir="2700000" algn="tl">
                    <a:srgbClr val="C0C0C0"/>
                  </a:outerShdw>
                </a:effectLst>
                <a:latin typeface="Monotype Corsiva" pitchFamily="66" charset="0"/>
              </a:rPr>
            </a:br>
            <a:br>
              <a:rPr lang="en-US" sz="6023" b="1" i="1" dirty="0">
                <a:effectLst>
                  <a:outerShdw blurRad="38100" dist="38100" dir="2700000" algn="tl">
                    <a:srgbClr val="C0C0C0"/>
                  </a:outerShdw>
                </a:effectLst>
                <a:latin typeface="Monotype Corsiva" pitchFamily="66" charset="0"/>
              </a:rPr>
            </a:br>
            <a:r>
              <a:rPr lang="en-US" sz="6023" b="1" i="1" dirty="0">
                <a:effectLst>
                  <a:outerShdw blurRad="38100" dist="38100" dir="2700000" algn="tl">
                    <a:srgbClr val="C0C0C0"/>
                  </a:outerShdw>
                </a:effectLst>
                <a:latin typeface="Monotype Corsiva" pitchFamily="66" charset="0"/>
              </a:rPr>
              <a:t>                    </a:t>
            </a:r>
            <a:br>
              <a:rPr lang="en-US" sz="6023" b="1" i="1" dirty="0">
                <a:effectLst>
                  <a:outerShdw blurRad="38100" dist="38100" dir="2700000" algn="tl">
                    <a:srgbClr val="C0C0C0"/>
                  </a:outerShdw>
                </a:effectLst>
                <a:latin typeface="Monotype Corsiva" pitchFamily="66" charset="0"/>
              </a:rPr>
            </a:br>
            <a:r>
              <a:rPr lang="en-US" sz="4950" b="1" i="1" dirty="0">
                <a:effectLst>
                  <a:outerShdw blurRad="38100" dist="38100" dir="2700000" algn="tl">
                    <a:srgbClr val="C0C0C0"/>
                  </a:outerShdw>
                </a:effectLst>
                <a:latin typeface="Monotype Corsiva" pitchFamily="66" charset="0"/>
              </a:rPr>
              <a:t>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10CD2BD-B2C7-45E0-BF32-C683EE675126}"/>
              </a:ext>
            </a:extLst>
          </p:cNvPr>
          <p:cNvSpPr>
            <a:spLocks noGrp="1" noChangeArrowheads="1"/>
          </p:cNvSpPr>
          <p:nvPr>
            <p:ph type="title"/>
          </p:nvPr>
        </p:nvSpPr>
        <p:spPr>
          <a:xfrm>
            <a:off x="685800" y="737954"/>
            <a:ext cx="7922702" cy="865619"/>
          </a:xfrm>
        </p:spPr>
        <p:txBody>
          <a:bodyPr/>
          <a:lstStyle/>
          <a:p>
            <a:pPr algn="ctr" eaLnBrk="1" hangingPunct="1"/>
            <a:r>
              <a:rPr lang="en-US" altLang="en-US" sz="3300" b="1" dirty="0">
                <a:solidFill>
                  <a:srgbClr val="7030A0"/>
                </a:solidFill>
                <a:latin typeface="Arial" panose="020B0604020202020204" pitchFamily="34" charset="0"/>
              </a:rPr>
              <a:t>What is OS?</a:t>
            </a:r>
          </a:p>
        </p:txBody>
      </p:sp>
      <p:sp>
        <p:nvSpPr>
          <p:cNvPr id="4099" name="Rectangle 3">
            <a:extLst>
              <a:ext uri="{FF2B5EF4-FFF2-40B4-BE49-F238E27FC236}">
                <a16:creationId xmlns:a16="http://schemas.microsoft.com/office/drawing/2014/main" id="{F9CDF97F-CE60-4BBE-B874-52AB7213D309}"/>
              </a:ext>
            </a:extLst>
          </p:cNvPr>
          <p:cNvSpPr>
            <a:spLocks noGrp="1" noChangeArrowheads="1"/>
          </p:cNvSpPr>
          <p:nvPr>
            <p:ph type="body" idx="1"/>
          </p:nvPr>
        </p:nvSpPr>
        <p:spPr>
          <a:xfrm>
            <a:off x="228600" y="2209800"/>
            <a:ext cx="4936242" cy="4648200"/>
          </a:xfrm>
        </p:spPr>
        <p:txBody>
          <a:bodyPr>
            <a:normAutofit fontScale="92500" lnSpcReduction="10000"/>
          </a:bodyPr>
          <a:lstStyle/>
          <a:p>
            <a:pPr eaLnBrk="1" hangingPunct="1">
              <a:lnSpc>
                <a:spcPct val="80000"/>
              </a:lnSpc>
            </a:pPr>
            <a:r>
              <a:rPr lang="en-US" altLang="en-US" sz="1800" dirty="0"/>
              <a:t>Operating System is a software, which makes a </a:t>
            </a:r>
            <a:r>
              <a:rPr lang="en-US" altLang="en-US" sz="1800" b="1" dirty="0"/>
              <a:t>computer to actually work.</a:t>
            </a:r>
          </a:p>
          <a:p>
            <a:pPr eaLnBrk="1" hangingPunct="1">
              <a:lnSpc>
                <a:spcPct val="80000"/>
              </a:lnSpc>
            </a:pPr>
            <a:endParaRPr lang="en-US" altLang="en-US" sz="1800" dirty="0"/>
          </a:p>
          <a:p>
            <a:pPr eaLnBrk="1" hangingPunct="1">
              <a:lnSpc>
                <a:spcPct val="80000"/>
              </a:lnSpc>
            </a:pPr>
            <a:r>
              <a:rPr lang="en-US" altLang="en-US" sz="1800" dirty="0"/>
              <a:t>It is the </a:t>
            </a:r>
            <a:r>
              <a:rPr lang="en-US" altLang="en-US" sz="1800" b="1" dirty="0"/>
              <a:t>software</a:t>
            </a:r>
            <a:r>
              <a:rPr lang="en-US" altLang="en-US" sz="1800" dirty="0"/>
              <a:t> the enables all the </a:t>
            </a:r>
            <a:r>
              <a:rPr lang="en-US" altLang="en-US" sz="1800" b="1" dirty="0"/>
              <a:t>application programs we use.</a:t>
            </a:r>
          </a:p>
          <a:p>
            <a:pPr eaLnBrk="1" hangingPunct="1">
              <a:lnSpc>
                <a:spcPct val="80000"/>
              </a:lnSpc>
            </a:pPr>
            <a:endParaRPr lang="en-US" altLang="en-US" sz="1800" dirty="0"/>
          </a:p>
          <a:p>
            <a:pPr eaLnBrk="1" hangingPunct="1">
              <a:lnSpc>
                <a:spcPct val="80000"/>
              </a:lnSpc>
            </a:pPr>
            <a:r>
              <a:rPr lang="en-US" altLang="en-US" sz="1800" dirty="0"/>
              <a:t>The </a:t>
            </a:r>
            <a:r>
              <a:rPr lang="en-US" altLang="en-US" sz="1800" b="1" dirty="0"/>
              <a:t>OS organizes and controls the hardware.</a:t>
            </a:r>
          </a:p>
          <a:p>
            <a:pPr eaLnBrk="1" hangingPunct="1">
              <a:lnSpc>
                <a:spcPct val="80000"/>
              </a:lnSpc>
            </a:pPr>
            <a:endParaRPr lang="en-US" altLang="en-US" sz="1800" dirty="0"/>
          </a:p>
          <a:p>
            <a:pPr eaLnBrk="1" hangingPunct="1">
              <a:lnSpc>
                <a:spcPct val="80000"/>
              </a:lnSpc>
            </a:pPr>
            <a:r>
              <a:rPr lang="en-US" altLang="en-US" sz="1800" b="1" dirty="0"/>
              <a:t>OS</a:t>
            </a:r>
            <a:r>
              <a:rPr lang="en-US" altLang="en-US" sz="1800" dirty="0"/>
              <a:t> acts as an </a:t>
            </a:r>
            <a:r>
              <a:rPr lang="en-US" altLang="en-US" sz="1800" b="1" dirty="0"/>
              <a:t>interface</a:t>
            </a:r>
            <a:r>
              <a:rPr lang="en-US" altLang="en-US" sz="1800" dirty="0"/>
              <a:t> between the </a:t>
            </a:r>
            <a:r>
              <a:rPr lang="en-US" altLang="en-US" sz="1800" b="1" dirty="0"/>
              <a:t>application programs </a:t>
            </a:r>
            <a:r>
              <a:rPr lang="en-US" altLang="en-US" sz="1800" dirty="0"/>
              <a:t>and the </a:t>
            </a:r>
            <a:r>
              <a:rPr lang="en-US" altLang="en-US" sz="1800" b="1" dirty="0"/>
              <a:t>machine hardware.</a:t>
            </a:r>
          </a:p>
          <a:p>
            <a:pPr eaLnBrk="1" hangingPunct="1">
              <a:lnSpc>
                <a:spcPct val="80000"/>
              </a:lnSpc>
            </a:pPr>
            <a:endParaRPr lang="en-US" altLang="en-US" sz="1800" dirty="0"/>
          </a:p>
          <a:p>
            <a:pPr eaLnBrk="1" hangingPunct="1">
              <a:lnSpc>
                <a:spcPct val="80000"/>
              </a:lnSpc>
            </a:pPr>
            <a:r>
              <a:rPr lang="en-US" altLang="en-US" sz="1800" u="sng" dirty="0"/>
              <a:t>Examples:</a:t>
            </a:r>
            <a:r>
              <a:rPr lang="en-US" altLang="en-US" sz="1800" dirty="0"/>
              <a:t> Windows, Linux, Unix and Mac OS, etc.,</a:t>
            </a:r>
          </a:p>
          <a:p>
            <a:pPr eaLnBrk="1" hangingPunct="1">
              <a:lnSpc>
                <a:spcPct val="80000"/>
              </a:lnSpc>
            </a:pPr>
            <a:endParaRPr lang="en-US" altLang="en-US" sz="1800" dirty="0"/>
          </a:p>
          <a:p>
            <a:pPr eaLnBrk="1" hangingPunct="1">
              <a:lnSpc>
                <a:spcPct val="80000"/>
              </a:lnSpc>
              <a:buFont typeface="Wingdings" panose="05000000000000000000" pitchFamily="2" charset="2"/>
              <a:buNone/>
            </a:pPr>
            <a:r>
              <a:rPr lang="en-US" altLang="en-US" sz="1800" b="1" dirty="0"/>
              <a:t>	</a:t>
            </a:r>
            <a:endParaRPr lang="en-US" altLang="en-US" sz="1800" dirty="0"/>
          </a:p>
        </p:txBody>
      </p:sp>
      <p:pic>
        <p:nvPicPr>
          <p:cNvPr id="2" name="Picture 1">
            <a:extLst>
              <a:ext uri="{FF2B5EF4-FFF2-40B4-BE49-F238E27FC236}">
                <a16:creationId xmlns:a16="http://schemas.microsoft.com/office/drawing/2014/main" id="{1B763ABF-4839-4CF4-8D57-E277040FEE71}"/>
              </a:ext>
            </a:extLst>
          </p:cNvPr>
          <p:cNvPicPr>
            <a:picLocks noChangeAspect="1"/>
          </p:cNvPicPr>
          <p:nvPr/>
        </p:nvPicPr>
        <p:blipFill rotWithShape="1">
          <a:blip r:embed="rId2"/>
          <a:srcRect l="27692" t="9519" r="49000" b="52171"/>
          <a:stretch/>
        </p:blipFill>
        <p:spPr>
          <a:xfrm>
            <a:off x="5410200" y="1912246"/>
            <a:ext cx="4211046" cy="40756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2EECF7D-0C38-453C-AECB-B91E624D6BB7}"/>
              </a:ext>
            </a:extLst>
          </p:cNvPr>
          <p:cNvSpPr>
            <a:spLocks noGrp="1" noChangeArrowheads="1"/>
          </p:cNvSpPr>
          <p:nvPr>
            <p:ph type="title"/>
          </p:nvPr>
        </p:nvSpPr>
        <p:spPr>
          <a:xfrm>
            <a:off x="744925" y="1163923"/>
            <a:ext cx="7922702" cy="752185"/>
          </a:xfrm>
        </p:spPr>
        <p:txBody>
          <a:bodyPr>
            <a:normAutofit fontScale="90000"/>
          </a:bodyPr>
          <a:lstStyle/>
          <a:p>
            <a:pPr algn="ctr" eaLnBrk="1" hangingPunct="1"/>
            <a:r>
              <a:rPr lang="en-US" altLang="en-US" sz="3300" b="1" dirty="0">
                <a:solidFill>
                  <a:srgbClr val="7030A0"/>
                </a:solidFill>
                <a:latin typeface="Arial" panose="020B0604020202020204" pitchFamily="34" charset="0"/>
              </a:rPr>
              <a:t>What OS does?/</a:t>
            </a:r>
            <a:br>
              <a:rPr lang="en-US" altLang="en-US" sz="3300" b="1" dirty="0">
                <a:solidFill>
                  <a:srgbClr val="7030A0"/>
                </a:solidFill>
                <a:latin typeface="Arial" panose="020B0604020202020204" pitchFamily="34" charset="0"/>
              </a:rPr>
            </a:br>
            <a:r>
              <a:rPr lang="en-US" altLang="en-US" sz="3300" b="1" dirty="0">
                <a:solidFill>
                  <a:srgbClr val="7030A0"/>
                </a:solidFill>
                <a:latin typeface="Arial" panose="020B0604020202020204" pitchFamily="34" charset="0"/>
              </a:rPr>
              <a:t>OBJECTIVE???</a:t>
            </a:r>
          </a:p>
        </p:txBody>
      </p:sp>
      <p:sp>
        <p:nvSpPr>
          <p:cNvPr id="5123" name="Rectangle 3">
            <a:extLst>
              <a:ext uri="{FF2B5EF4-FFF2-40B4-BE49-F238E27FC236}">
                <a16:creationId xmlns:a16="http://schemas.microsoft.com/office/drawing/2014/main" id="{49AAAB8D-194D-4F1A-81CB-CD90F6FA9D91}"/>
              </a:ext>
            </a:extLst>
          </p:cNvPr>
          <p:cNvSpPr>
            <a:spLocks noGrp="1" noChangeArrowheads="1"/>
          </p:cNvSpPr>
          <p:nvPr>
            <p:ph type="body" idx="1"/>
          </p:nvPr>
        </p:nvSpPr>
        <p:spPr>
          <a:xfrm>
            <a:off x="269085" y="1916108"/>
            <a:ext cx="9305738" cy="3667448"/>
          </a:xfrm>
        </p:spPr>
        <p:txBody>
          <a:bodyPr>
            <a:normAutofit/>
          </a:bodyPr>
          <a:lstStyle/>
          <a:p>
            <a:pPr eaLnBrk="1" hangingPunct="1">
              <a:buFont typeface="Wingdings" panose="05000000000000000000" pitchFamily="2" charset="2"/>
              <a:buNone/>
            </a:pPr>
            <a:r>
              <a:rPr lang="en-US" altLang="en-US" dirty="0"/>
              <a:t>   </a:t>
            </a:r>
            <a:r>
              <a:rPr lang="en-US" altLang="en-US" sz="1980" dirty="0"/>
              <a:t>An operating system performs basic tasks such as, </a:t>
            </a:r>
          </a:p>
          <a:p>
            <a:pPr eaLnBrk="1" hangingPunct="1">
              <a:buFont typeface="Wingdings" panose="05000000000000000000" pitchFamily="2" charset="2"/>
              <a:buNone/>
            </a:pPr>
            <a:endParaRPr lang="en-US" altLang="en-US" sz="1980" dirty="0"/>
          </a:p>
          <a:p>
            <a:pPr lvl="2" eaLnBrk="1" hangingPunct="1"/>
            <a:r>
              <a:rPr lang="en-US" altLang="en-US" sz="1980" dirty="0"/>
              <a:t>controlling and allocating memory, </a:t>
            </a:r>
          </a:p>
          <a:p>
            <a:pPr lvl="2" eaLnBrk="1" hangingPunct="1"/>
            <a:r>
              <a:rPr lang="en-US" altLang="en-US" sz="1980" dirty="0"/>
              <a:t>prioritizing system requests, </a:t>
            </a:r>
          </a:p>
          <a:p>
            <a:pPr lvl="2" eaLnBrk="1" hangingPunct="1"/>
            <a:r>
              <a:rPr lang="en-US" altLang="en-US" sz="1980" dirty="0"/>
              <a:t>controlling input and output devices, </a:t>
            </a:r>
          </a:p>
          <a:p>
            <a:pPr lvl="2" eaLnBrk="1" hangingPunct="1"/>
            <a:r>
              <a:rPr lang="en-US" altLang="en-US" sz="1980" dirty="0"/>
              <a:t>facilitating networking and </a:t>
            </a:r>
          </a:p>
          <a:p>
            <a:pPr lvl="2" eaLnBrk="1" hangingPunct="1"/>
            <a:r>
              <a:rPr lang="en-US" altLang="en-US" sz="1980" dirty="0"/>
              <a:t>managing file systems. </a:t>
            </a:r>
          </a:p>
          <a:p>
            <a:pPr eaLnBrk="1" hangingPunct="1"/>
            <a:endParaRPr lang="en-US" altLang="en-US" sz="198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7E205A0-642F-40FD-8196-A14492FC48AE}"/>
              </a:ext>
            </a:extLst>
          </p:cNvPr>
          <p:cNvSpPr>
            <a:spLocks noGrp="1" noChangeArrowheads="1"/>
          </p:cNvSpPr>
          <p:nvPr>
            <p:ph type="title"/>
          </p:nvPr>
        </p:nvSpPr>
        <p:spPr>
          <a:xfrm>
            <a:off x="533400" y="855801"/>
            <a:ext cx="8555815" cy="865619"/>
          </a:xfrm>
        </p:spPr>
        <p:txBody>
          <a:bodyPr>
            <a:normAutofit/>
          </a:bodyPr>
          <a:lstStyle/>
          <a:p>
            <a:pPr eaLnBrk="1" hangingPunct="1"/>
            <a:r>
              <a:rPr lang="en-US" altLang="en-US" sz="2970" b="1" dirty="0">
                <a:solidFill>
                  <a:srgbClr val="7030A0"/>
                </a:solidFill>
                <a:latin typeface="Arial" panose="020B0604020202020204" pitchFamily="34" charset="0"/>
              </a:rPr>
              <a:t>Structure of Operating System</a:t>
            </a:r>
          </a:p>
        </p:txBody>
      </p:sp>
      <p:pic>
        <p:nvPicPr>
          <p:cNvPr id="12" name="Picture 11" descr="Operating system placement.svg">
            <a:extLst>
              <a:ext uri="{FF2B5EF4-FFF2-40B4-BE49-F238E27FC236}">
                <a16:creationId xmlns:a16="http://schemas.microsoft.com/office/drawing/2014/main" id="{B8576B7A-C169-4BB9-A689-AB25B2F5FADA}"/>
              </a:ext>
            </a:extLst>
          </p:cNvPr>
          <p:cNvPicPr/>
          <p:nvPr/>
        </p:nvPicPr>
        <p:blipFill>
          <a:blip r:embed="rId2"/>
          <a:srcRect/>
          <a:stretch>
            <a:fillRect/>
          </a:stretch>
        </p:blipFill>
        <p:spPr bwMode="auto">
          <a:xfrm>
            <a:off x="1981200" y="2138859"/>
            <a:ext cx="4945380" cy="4777740"/>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5BB569A6-785C-4B73-88B9-083A86A21BB5}"/>
              </a:ext>
            </a:extLst>
          </p:cNvPr>
          <p:cNvSpPr>
            <a:spLocks noGrp="1" noChangeArrowheads="1"/>
          </p:cNvSpPr>
          <p:nvPr>
            <p:ph type="title"/>
          </p:nvPr>
        </p:nvSpPr>
        <p:spPr/>
        <p:txBody>
          <a:bodyPr>
            <a:normAutofit/>
          </a:bodyPr>
          <a:lstStyle/>
          <a:p>
            <a:r>
              <a:rPr lang="en-US" altLang="en-US" sz="2970" b="1" dirty="0">
                <a:solidFill>
                  <a:srgbClr val="7030A0"/>
                </a:solidFill>
                <a:latin typeface="Arial" panose="020B0604020202020204" pitchFamily="34" charset="0"/>
              </a:rPr>
              <a:t>Operating Systems functions:</a:t>
            </a:r>
          </a:p>
        </p:txBody>
      </p:sp>
      <p:sp>
        <p:nvSpPr>
          <p:cNvPr id="17411" name="Rectangle 3">
            <a:extLst>
              <a:ext uri="{FF2B5EF4-FFF2-40B4-BE49-F238E27FC236}">
                <a16:creationId xmlns:a16="http://schemas.microsoft.com/office/drawing/2014/main" id="{6A5B4110-25A0-4377-B3FD-DF6CEEFCC9C1}"/>
              </a:ext>
            </a:extLst>
          </p:cNvPr>
          <p:cNvSpPr>
            <a:spLocks noGrp="1" noChangeArrowheads="1"/>
          </p:cNvSpPr>
          <p:nvPr>
            <p:ph type="body" idx="1"/>
          </p:nvPr>
        </p:nvSpPr>
        <p:spPr>
          <a:xfrm>
            <a:off x="394600" y="2322312"/>
            <a:ext cx="8725655" cy="3244698"/>
          </a:xfrm>
        </p:spPr>
        <p:txBody>
          <a:bodyPr>
            <a:normAutofit/>
          </a:bodyPr>
          <a:lstStyle/>
          <a:p>
            <a:pPr marL="471488" indent="-471488"/>
            <a:r>
              <a:rPr lang="en-US" altLang="en-US" sz="1980" dirty="0"/>
              <a:t>The main functions of operating systems are:</a:t>
            </a:r>
          </a:p>
          <a:p>
            <a:pPr marL="471488" indent="-471488">
              <a:buNone/>
            </a:pPr>
            <a:endParaRPr lang="en-US" altLang="en-US" sz="1980" dirty="0"/>
          </a:p>
          <a:p>
            <a:pPr marL="899756" lvl="2" indent="-345758">
              <a:buSzPct val="90000"/>
              <a:buFont typeface="Wingdings" panose="05000000000000000000" pitchFamily="2" charset="2"/>
              <a:buAutoNum type="arabicPeriod"/>
            </a:pPr>
            <a:r>
              <a:rPr lang="en-US" altLang="en-US" sz="1980" dirty="0"/>
              <a:t>Program creation</a:t>
            </a:r>
          </a:p>
          <a:p>
            <a:pPr marL="899756" lvl="2" indent="-345758">
              <a:buSzPct val="90000"/>
              <a:buFont typeface="Wingdings" panose="05000000000000000000" pitchFamily="2" charset="2"/>
              <a:buAutoNum type="arabicPeriod"/>
            </a:pPr>
            <a:r>
              <a:rPr lang="en-US" altLang="en-US" sz="1980" dirty="0"/>
              <a:t>Program execution</a:t>
            </a:r>
          </a:p>
          <a:p>
            <a:pPr marL="899756" lvl="2" indent="-345758">
              <a:buSzPct val="90000"/>
              <a:buFont typeface="Wingdings" panose="05000000000000000000" pitchFamily="2" charset="2"/>
              <a:buAutoNum type="arabicPeriod"/>
            </a:pPr>
            <a:r>
              <a:rPr lang="en-US" altLang="en-US" sz="1980" dirty="0"/>
              <a:t>Input/Output operations</a:t>
            </a:r>
          </a:p>
          <a:p>
            <a:pPr marL="899756" lvl="2" indent="-345758">
              <a:buSzPct val="90000"/>
              <a:buFont typeface="Wingdings" panose="05000000000000000000" pitchFamily="2" charset="2"/>
              <a:buAutoNum type="arabicPeriod"/>
            </a:pPr>
            <a:r>
              <a:rPr lang="en-US" altLang="en-US" sz="1980" dirty="0"/>
              <a:t>Error detection</a:t>
            </a:r>
          </a:p>
          <a:p>
            <a:pPr marL="899756" lvl="2" indent="-345758">
              <a:buSzPct val="90000"/>
              <a:buFont typeface="Wingdings" panose="05000000000000000000" pitchFamily="2" charset="2"/>
              <a:buAutoNum type="arabicPeriod"/>
            </a:pPr>
            <a:r>
              <a:rPr lang="en-US" altLang="en-US" sz="1980" dirty="0"/>
              <a:t>Resource allocation</a:t>
            </a:r>
          </a:p>
          <a:p>
            <a:pPr marL="899756" lvl="2" indent="-345758">
              <a:buSzPct val="90000"/>
              <a:buFont typeface="Wingdings" panose="05000000000000000000" pitchFamily="2" charset="2"/>
              <a:buAutoNum type="arabicPeriod"/>
            </a:pPr>
            <a:r>
              <a:rPr lang="en-US" altLang="en-US" sz="1980" dirty="0"/>
              <a:t>Accounting</a:t>
            </a:r>
          </a:p>
          <a:p>
            <a:pPr marL="899756" lvl="2" indent="-345758">
              <a:buSzPct val="90000"/>
              <a:buFont typeface="Wingdings" panose="05000000000000000000" pitchFamily="2" charset="2"/>
              <a:buAutoNum type="arabicPeriod"/>
            </a:pPr>
            <a:r>
              <a:rPr lang="en-US" altLang="en-US" sz="1980" dirty="0"/>
              <a:t>protection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533" y="-255998"/>
            <a:ext cx="6855467" cy="1637884"/>
          </a:xfrm>
          <a:prstGeom prst="rect">
            <a:avLst/>
          </a:prstGeom>
        </p:spPr>
        <p:txBody>
          <a:bodyPr vert="horz" wrap="square" lIns="0" tIns="12700" rIns="0" bIns="0" rtlCol="0">
            <a:spAutoFit/>
          </a:bodyPr>
          <a:lstStyle/>
          <a:p>
            <a:pPr marL="12700">
              <a:lnSpc>
                <a:spcPct val="100000"/>
              </a:lnSpc>
              <a:spcBef>
                <a:spcPts val="100"/>
              </a:spcBef>
            </a:pPr>
            <a:br>
              <a:rPr lang="en-US" spc="200" dirty="0"/>
            </a:br>
            <a:r>
              <a:rPr spc="200" dirty="0"/>
              <a:t>Types </a:t>
            </a:r>
            <a:r>
              <a:rPr spc="215" dirty="0"/>
              <a:t>of</a:t>
            </a:r>
            <a:r>
              <a:rPr spc="-415" dirty="0"/>
              <a:t> </a:t>
            </a:r>
            <a:r>
              <a:rPr spc="250" dirty="0"/>
              <a:t>Computers</a:t>
            </a:r>
          </a:p>
        </p:txBody>
      </p:sp>
      <p:sp>
        <p:nvSpPr>
          <p:cNvPr id="3" name="object 3"/>
          <p:cNvSpPr txBox="1"/>
          <p:nvPr/>
        </p:nvSpPr>
        <p:spPr>
          <a:xfrm>
            <a:off x="916930" y="1858771"/>
            <a:ext cx="5863590" cy="4772660"/>
          </a:xfrm>
          <a:prstGeom prst="rect">
            <a:avLst/>
          </a:prstGeom>
        </p:spPr>
        <p:txBody>
          <a:bodyPr vert="horz" wrap="square" lIns="0" tIns="12700" rIns="0" bIns="0" rtlCol="0">
            <a:spAutoFit/>
          </a:bodyPr>
          <a:lstStyle/>
          <a:p>
            <a:pPr marL="12700">
              <a:lnSpc>
                <a:spcPct val="100000"/>
              </a:lnSpc>
              <a:spcBef>
                <a:spcPts val="100"/>
              </a:spcBef>
            </a:pPr>
            <a:r>
              <a:rPr sz="2400" u="heavy" spc="204" dirty="0">
                <a:uFill>
                  <a:solidFill>
                    <a:srgbClr val="000000"/>
                  </a:solidFill>
                </a:uFill>
                <a:latin typeface="Tahoma"/>
                <a:cs typeface="Tahoma"/>
              </a:rPr>
              <a:t>Mini </a:t>
            </a:r>
            <a:r>
              <a:rPr sz="2400" u="heavy" spc="180" dirty="0">
                <a:uFill>
                  <a:solidFill>
                    <a:srgbClr val="000000"/>
                  </a:solidFill>
                </a:uFill>
                <a:latin typeface="Tahoma"/>
                <a:cs typeface="Tahoma"/>
              </a:rPr>
              <a:t>and </a:t>
            </a:r>
            <a:r>
              <a:rPr sz="2400" u="heavy" spc="190" dirty="0">
                <a:uFill>
                  <a:solidFill>
                    <a:srgbClr val="000000"/>
                  </a:solidFill>
                </a:uFill>
                <a:latin typeface="Tahoma"/>
                <a:cs typeface="Tahoma"/>
              </a:rPr>
              <a:t>Mainframe</a:t>
            </a:r>
            <a:r>
              <a:rPr sz="2400" u="heavy" spc="-530" dirty="0">
                <a:uFill>
                  <a:solidFill>
                    <a:srgbClr val="000000"/>
                  </a:solidFill>
                </a:uFill>
                <a:latin typeface="Tahoma"/>
                <a:cs typeface="Tahoma"/>
              </a:rPr>
              <a:t> </a:t>
            </a:r>
            <a:r>
              <a:rPr sz="2400" u="heavy" spc="180" dirty="0">
                <a:uFill>
                  <a:solidFill>
                    <a:srgbClr val="000000"/>
                  </a:solidFill>
                </a:uFill>
                <a:latin typeface="Tahoma"/>
                <a:cs typeface="Tahoma"/>
              </a:rPr>
              <a:t>Computers</a:t>
            </a:r>
            <a:endParaRPr sz="2400">
              <a:latin typeface="Tahoma"/>
              <a:cs typeface="Tahoma"/>
            </a:endParaRPr>
          </a:p>
          <a:p>
            <a:pPr>
              <a:lnSpc>
                <a:spcPct val="100000"/>
              </a:lnSpc>
              <a:spcBef>
                <a:spcPts val="50"/>
              </a:spcBef>
            </a:pPr>
            <a:endParaRPr sz="2450">
              <a:latin typeface="Times New Roman"/>
              <a:cs typeface="Times New Roman"/>
            </a:endParaRPr>
          </a:p>
          <a:p>
            <a:pPr marL="469265" marR="5080" algn="just">
              <a:lnSpc>
                <a:spcPct val="99900"/>
              </a:lnSpc>
            </a:pPr>
            <a:r>
              <a:rPr sz="2400" spc="-5" dirty="0">
                <a:latin typeface="Tahoma"/>
                <a:cs typeface="Tahoma"/>
              </a:rPr>
              <a:t>Very powerful, used </a:t>
            </a:r>
            <a:r>
              <a:rPr sz="2400" dirty="0">
                <a:latin typeface="Tahoma"/>
                <a:cs typeface="Tahoma"/>
              </a:rPr>
              <a:t>by</a:t>
            </a:r>
            <a:r>
              <a:rPr sz="2400" spc="670" dirty="0">
                <a:latin typeface="Tahoma"/>
                <a:cs typeface="Tahoma"/>
              </a:rPr>
              <a:t> </a:t>
            </a:r>
            <a:r>
              <a:rPr sz="2400" dirty="0">
                <a:latin typeface="Tahoma"/>
                <a:cs typeface="Tahoma"/>
              </a:rPr>
              <a:t>large  </a:t>
            </a:r>
            <a:r>
              <a:rPr sz="2400" spc="-5" dirty="0">
                <a:latin typeface="Tahoma"/>
                <a:cs typeface="Tahoma"/>
              </a:rPr>
              <a:t>organisations such </a:t>
            </a:r>
            <a:r>
              <a:rPr sz="2400" dirty="0">
                <a:latin typeface="Tahoma"/>
                <a:cs typeface="Tahoma"/>
              </a:rPr>
              <a:t>an banks to </a:t>
            </a:r>
            <a:r>
              <a:rPr sz="2400" spc="-5" dirty="0">
                <a:latin typeface="Tahoma"/>
                <a:cs typeface="Tahoma"/>
              </a:rPr>
              <a:t>control  </a:t>
            </a:r>
            <a:r>
              <a:rPr sz="2400" dirty="0">
                <a:latin typeface="Tahoma"/>
                <a:cs typeface="Tahoma"/>
              </a:rPr>
              <a:t>the </a:t>
            </a:r>
            <a:r>
              <a:rPr sz="2400" spc="-5" dirty="0">
                <a:latin typeface="Tahoma"/>
                <a:cs typeface="Tahoma"/>
              </a:rPr>
              <a:t>entire business operation. Very  expensive!</a:t>
            </a:r>
            <a:endParaRPr sz="2400">
              <a:latin typeface="Tahoma"/>
              <a:cs typeface="Tahoma"/>
            </a:endParaRPr>
          </a:p>
          <a:p>
            <a:pPr>
              <a:lnSpc>
                <a:spcPct val="100000"/>
              </a:lnSpc>
              <a:spcBef>
                <a:spcPts val="50"/>
              </a:spcBef>
            </a:pPr>
            <a:endParaRPr sz="2450">
              <a:latin typeface="Times New Roman"/>
              <a:cs typeface="Times New Roman"/>
            </a:endParaRPr>
          </a:p>
          <a:p>
            <a:pPr marL="12700">
              <a:lnSpc>
                <a:spcPct val="100000"/>
              </a:lnSpc>
              <a:spcBef>
                <a:spcPts val="5"/>
              </a:spcBef>
            </a:pPr>
            <a:r>
              <a:rPr sz="2400" u="heavy" spc="180" dirty="0">
                <a:uFill>
                  <a:solidFill>
                    <a:srgbClr val="000000"/>
                  </a:solidFill>
                </a:uFill>
                <a:latin typeface="Tahoma"/>
                <a:cs typeface="Tahoma"/>
              </a:rPr>
              <a:t>Personal</a:t>
            </a:r>
            <a:r>
              <a:rPr sz="2400" u="heavy" spc="-55" dirty="0">
                <a:uFill>
                  <a:solidFill>
                    <a:srgbClr val="000000"/>
                  </a:solidFill>
                </a:uFill>
                <a:latin typeface="Tahoma"/>
                <a:cs typeface="Tahoma"/>
              </a:rPr>
              <a:t> </a:t>
            </a:r>
            <a:r>
              <a:rPr sz="2400" u="heavy" spc="185" dirty="0">
                <a:uFill>
                  <a:solidFill>
                    <a:srgbClr val="000000"/>
                  </a:solidFill>
                </a:uFill>
                <a:latin typeface="Tahoma"/>
                <a:cs typeface="Tahoma"/>
              </a:rPr>
              <a:t>Computers</a:t>
            </a:r>
            <a:endParaRPr sz="2400">
              <a:latin typeface="Tahoma"/>
              <a:cs typeface="Tahoma"/>
            </a:endParaRPr>
          </a:p>
          <a:p>
            <a:pPr>
              <a:lnSpc>
                <a:spcPct val="100000"/>
              </a:lnSpc>
              <a:spcBef>
                <a:spcPts val="50"/>
              </a:spcBef>
            </a:pPr>
            <a:endParaRPr sz="2450">
              <a:latin typeface="Times New Roman"/>
              <a:cs typeface="Times New Roman"/>
            </a:endParaRPr>
          </a:p>
          <a:p>
            <a:pPr marL="469900" marR="5080" algn="just">
              <a:lnSpc>
                <a:spcPct val="99900"/>
              </a:lnSpc>
            </a:pPr>
            <a:r>
              <a:rPr sz="2400" spc="-5" dirty="0">
                <a:latin typeface="Tahoma"/>
                <a:cs typeface="Tahoma"/>
              </a:rPr>
              <a:t>Cheap and easy </a:t>
            </a:r>
            <a:r>
              <a:rPr sz="2400" spc="-10" dirty="0">
                <a:latin typeface="Tahoma"/>
                <a:cs typeface="Tahoma"/>
              </a:rPr>
              <a:t>to </a:t>
            </a:r>
            <a:r>
              <a:rPr sz="2400" spc="-5" dirty="0">
                <a:latin typeface="Tahoma"/>
                <a:cs typeface="Tahoma"/>
              </a:rPr>
              <a:t>use. Often used </a:t>
            </a:r>
            <a:r>
              <a:rPr sz="2400" dirty="0">
                <a:latin typeface="Tahoma"/>
                <a:cs typeface="Tahoma"/>
              </a:rPr>
              <a:t>as  </a:t>
            </a:r>
            <a:r>
              <a:rPr sz="2400" spc="-5" dirty="0">
                <a:latin typeface="Tahoma"/>
                <a:cs typeface="Tahoma"/>
              </a:rPr>
              <a:t>stand-alone computers </a:t>
            </a:r>
            <a:r>
              <a:rPr sz="2400" dirty="0">
                <a:latin typeface="Tahoma"/>
                <a:cs typeface="Tahoma"/>
              </a:rPr>
              <a:t>or in a </a:t>
            </a:r>
            <a:r>
              <a:rPr sz="2400" spc="-5" dirty="0">
                <a:latin typeface="Tahoma"/>
                <a:cs typeface="Tahoma"/>
              </a:rPr>
              <a:t>network.  </a:t>
            </a:r>
            <a:r>
              <a:rPr sz="2400" dirty="0">
                <a:latin typeface="Tahoma"/>
                <a:cs typeface="Tahoma"/>
              </a:rPr>
              <a:t>May be </a:t>
            </a:r>
            <a:r>
              <a:rPr sz="2400" spc="-5" dirty="0">
                <a:latin typeface="Tahoma"/>
                <a:cs typeface="Tahoma"/>
              </a:rPr>
              <a:t>connected </a:t>
            </a:r>
            <a:r>
              <a:rPr sz="2400" spc="-10" dirty="0">
                <a:latin typeface="Tahoma"/>
                <a:cs typeface="Tahoma"/>
              </a:rPr>
              <a:t>to </a:t>
            </a:r>
            <a:r>
              <a:rPr sz="2400" dirty="0">
                <a:latin typeface="Tahoma"/>
                <a:cs typeface="Tahoma"/>
              </a:rPr>
              <a:t>large </a:t>
            </a:r>
            <a:r>
              <a:rPr sz="2400" spc="-5" dirty="0">
                <a:latin typeface="Tahoma"/>
                <a:cs typeface="Tahoma"/>
              </a:rPr>
              <a:t>mainframe  computers within big</a:t>
            </a:r>
            <a:r>
              <a:rPr sz="2400" spc="5" dirty="0">
                <a:latin typeface="Tahoma"/>
                <a:cs typeface="Tahoma"/>
              </a:rPr>
              <a:t> </a:t>
            </a:r>
            <a:r>
              <a:rPr sz="2400" spc="-5" dirty="0">
                <a:latin typeface="Tahoma"/>
                <a:cs typeface="Tahoma"/>
              </a:rPr>
              <a:t>companies.</a:t>
            </a:r>
            <a:endParaRPr sz="2400">
              <a:latin typeface="Tahoma"/>
              <a:cs typeface="Tahoma"/>
            </a:endParaRPr>
          </a:p>
        </p:txBody>
      </p:sp>
      <p:sp>
        <p:nvSpPr>
          <p:cNvPr id="4" name="object 4"/>
          <p:cNvSpPr/>
          <p:nvPr/>
        </p:nvSpPr>
        <p:spPr>
          <a:xfrm>
            <a:off x="7086600" y="2133600"/>
            <a:ext cx="2057400" cy="187909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467600" y="4572000"/>
            <a:ext cx="1004316" cy="1524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33FEF-AD3A-41DC-9FCF-26F5EFA155C9}"/>
              </a:ext>
            </a:extLst>
          </p:cNvPr>
          <p:cNvSpPr>
            <a:spLocks noGrp="1"/>
          </p:cNvSpPr>
          <p:nvPr>
            <p:ph type="title"/>
          </p:nvPr>
        </p:nvSpPr>
        <p:spPr>
          <a:xfrm>
            <a:off x="640472" y="1175528"/>
            <a:ext cx="7922702" cy="865619"/>
          </a:xfrm>
        </p:spPr>
        <p:txBody>
          <a:bodyPr>
            <a:normAutofit/>
          </a:bodyPr>
          <a:lstStyle/>
          <a:p>
            <a:pPr algn="ctr"/>
            <a:r>
              <a:rPr lang="en-US" sz="4400" b="1" dirty="0">
                <a:solidFill>
                  <a:srgbClr val="7030A0"/>
                </a:solidFill>
                <a:latin typeface="Arial" panose="020B0604020202020204" pitchFamily="34" charset="0"/>
              </a:rPr>
              <a:t>HISTORY OF OS</a:t>
            </a:r>
            <a:endParaRPr lang="en-IN" sz="4400" b="1" dirty="0">
              <a:solidFill>
                <a:srgbClr val="7030A0"/>
              </a:solidFill>
              <a:latin typeface="Arial" panose="020B0604020202020204" pitchFamily="34" charset="0"/>
            </a:endParaRPr>
          </a:p>
        </p:txBody>
      </p:sp>
      <p:sp>
        <p:nvSpPr>
          <p:cNvPr id="3" name="Content Placeholder 2">
            <a:extLst>
              <a:ext uri="{FF2B5EF4-FFF2-40B4-BE49-F238E27FC236}">
                <a16:creationId xmlns:a16="http://schemas.microsoft.com/office/drawing/2014/main" id="{0C2CC07C-48E6-4C16-A970-A7CC2DC4505F}"/>
              </a:ext>
            </a:extLst>
          </p:cNvPr>
          <p:cNvSpPr>
            <a:spLocks noGrp="1"/>
          </p:cNvSpPr>
          <p:nvPr>
            <p:ph idx="1"/>
          </p:nvPr>
        </p:nvSpPr>
        <p:spPr>
          <a:xfrm>
            <a:off x="312499" y="2041147"/>
            <a:ext cx="9433402" cy="3884615"/>
          </a:xfrm>
        </p:spPr>
        <p:txBody>
          <a:bodyPr>
            <a:normAutofit/>
          </a:bodyPr>
          <a:lstStyle/>
          <a:p>
            <a:r>
              <a:rPr lang="en-US" sz="1980" dirty="0"/>
              <a:t>Operating systems were first developed in the </a:t>
            </a:r>
            <a:r>
              <a:rPr lang="en-US" sz="1980" b="1" dirty="0"/>
              <a:t>late 1950s to manage tape storage.</a:t>
            </a:r>
          </a:p>
          <a:p>
            <a:r>
              <a:rPr lang="en-US" sz="1980" dirty="0"/>
              <a:t>The </a:t>
            </a:r>
            <a:r>
              <a:rPr lang="en-US" sz="1980" b="1" dirty="0"/>
              <a:t>General Motors Research Lab </a:t>
            </a:r>
            <a:r>
              <a:rPr lang="en-US" sz="1980" dirty="0"/>
              <a:t>implemented the first OS in the early </a:t>
            </a:r>
            <a:r>
              <a:rPr lang="en-US" sz="1980" b="1" dirty="0"/>
              <a:t>1950s for their IBM 701</a:t>
            </a:r>
          </a:p>
          <a:p>
            <a:r>
              <a:rPr lang="en-US" sz="1980" dirty="0"/>
              <a:t>In the </a:t>
            </a:r>
            <a:r>
              <a:rPr lang="en-US" sz="1980" b="1" dirty="0"/>
              <a:t>mid-1960s,</a:t>
            </a:r>
            <a:r>
              <a:rPr lang="en-US" sz="1980" dirty="0"/>
              <a:t> operating systems started to </a:t>
            </a:r>
            <a:r>
              <a:rPr lang="en-US" sz="1980" b="1" dirty="0"/>
              <a:t>use disks</a:t>
            </a:r>
          </a:p>
          <a:p>
            <a:r>
              <a:rPr lang="en-US" sz="1980" dirty="0"/>
              <a:t>In the </a:t>
            </a:r>
            <a:r>
              <a:rPr lang="en-US" sz="1980" b="1" dirty="0"/>
              <a:t>late 1960s</a:t>
            </a:r>
            <a:r>
              <a:rPr lang="en-US" sz="1980" dirty="0"/>
              <a:t>, the first version of the </a:t>
            </a:r>
            <a:r>
              <a:rPr lang="en-US" sz="1980" b="1" dirty="0"/>
              <a:t>Unix OS </a:t>
            </a:r>
            <a:r>
              <a:rPr lang="en-US" sz="1980" dirty="0"/>
              <a:t>was developed</a:t>
            </a:r>
          </a:p>
          <a:p>
            <a:r>
              <a:rPr lang="en-US" sz="1980" dirty="0"/>
              <a:t>The first </a:t>
            </a:r>
            <a:r>
              <a:rPr lang="en-US" sz="1980" b="1" dirty="0"/>
              <a:t>OS</a:t>
            </a:r>
            <a:r>
              <a:rPr lang="en-US" sz="1980" dirty="0"/>
              <a:t> built by </a:t>
            </a:r>
            <a:r>
              <a:rPr lang="en-US" sz="1980" b="1" dirty="0"/>
              <a:t>Microsoft</a:t>
            </a:r>
            <a:r>
              <a:rPr lang="en-US" sz="1980" dirty="0"/>
              <a:t> was </a:t>
            </a:r>
            <a:r>
              <a:rPr lang="en-US" sz="1980" b="1" dirty="0"/>
              <a:t>DOS.</a:t>
            </a:r>
            <a:r>
              <a:rPr lang="en-US" sz="1980" dirty="0"/>
              <a:t> It was built in </a:t>
            </a:r>
            <a:r>
              <a:rPr lang="en-US" sz="1980" b="1" dirty="0"/>
              <a:t>1981.</a:t>
            </a:r>
          </a:p>
          <a:p>
            <a:r>
              <a:rPr lang="en-US" sz="1980" dirty="0"/>
              <a:t>The present-day popular </a:t>
            </a:r>
            <a:r>
              <a:rPr lang="en-US" sz="1980" b="1" dirty="0"/>
              <a:t>OS Windows </a:t>
            </a:r>
            <a:r>
              <a:rPr lang="en-US" sz="1980" dirty="0"/>
              <a:t>first came to existence in</a:t>
            </a:r>
            <a:r>
              <a:rPr lang="en-US" sz="1980" b="1" dirty="0"/>
              <a:t>1985</a:t>
            </a:r>
            <a:r>
              <a:rPr lang="en-US" sz="1980" dirty="0"/>
              <a:t> when a </a:t>
            </a:r>
            <a:r>
              <a:rPr lang="en-US" sz="1980" b="1" dirty="0"/>
              <a:t>GUI </a:t>
            </a:r>
            <a:r>
              <a:rPr lang="en-US" sz="1980" dirty="0"/>
              <a:t>was created and paired with </a:t>
            </a:r>
            <a:r>
              <a:rPr lang="en-US" sz="1980" b="1" dirty="0"/>
              <a:t>MS-DOS</a:t>
            </a:r>
            <a:r>
              <a:rPr lang="en-US" sz="1980" dirty="0"/>
              <a:t>.</a:t>
            </a:r>
          </a:p>
          <a:p>
            <a:endParaRPr lang="en-IN" sz="1980" b="1" dirty="0"/>
          </a:p>
        </p:txBody>
      </p:sp>
    </p:spTree>
    <p:extLst>
      <p:ext uri="{BB962C8B-B14F-4D97-AF65-F5344CB8AC3E}">
        <p14:creationId xmlns:p14="http://schemas.microsoft.com/office/powerpoint/2010/main" val="13509762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8BAF2-FFC5-4C2D-B9D0-761F99AE1DF8}"/>
              </a:ext>
            </a:extLst>
          </p:cNvPr>
          <p:cNvSpPr>
            <a:spLocks noGrp="1"/>
          </p:cNvSpPr>
          <p:nvPr>
            <p:ph type="title"/>
          </p:nvPr>
        </p:nvSpPr>
        <p:spPr>
          <a:xfrm>
            <a:off x="860984" y="1256769"/>
            <a:ext cx="7922702" cy="865619"/>
          </a:xfrm>
        </p:spPr>
        <p:txBody>
          <a:bodyPr/>
          <a:lstStyle/>
          <a:p>
            <a:pPr algn="ctr"/>
            <a:r>
              <a:rPr lang="en-US" b="1" dirty="0">
                <a:solidFill>
                  <a:srgbClr val="7030A0"/>
                </a:solidFill>
                <a:latin typeface="Arial" panose="020B0604020202020204" pitchFamily="34" charset="0"/>
              </a:rPr>
              <a:t>ADVANTAGE  OF OS</a:t>
            </a:r>
            <a:endParaRPr lang="en-IN" dirty="0"/>
          </a:p>
        </p:txBody>
      </p:sp>
      <p:sp>
        <p:nvSpPr>
          <p:cNvPr id="3" name="Content Placeholder 2">
            <a:extLst>
              <a:ext uri="{FF2B5EF4-FFF2-40B4-BE49-F238E27FC236}">
                <a16:creationId xmlns:a16="http://schemas.microsoft.com/office/drawing/2014/main" id="{A8EAB574-9172-4565-8ADD-466D11C8C1E1}"/>
              </a:ext>
            </a:extLst>
          </p:cNvPr>
          <p:cNvSpPr>
            <a:spLocks noGrp="1"/>
          </p:cNvSpPr>
          <p:nvPr>
            <p:ph idx="1"/>
          </p:nvPr>
        </p:nvSpPr>
        <p:spPr>
          <a:xfrm>
            <a:off x="283485" y="2122388"/>
            <a:ext cx="9491431" cy="3814981"/>
          </a:xfrm>
        </p:spPr>
        <p:txBody>
          <a:bodyPr>
            <a:normAutofit/>
          </a:bodyPr>
          <a:lstStyle/>
          <a:p>
            <a:pPr>
              <a:buFont typeface="Wingdings" panose="05000000000000000000" pitchFamily="2" charset="2"/>
              <a:buChar char="§"/>
            </a:pPr>
            <a:r>
              <a:rPr lang="en-US" sz="2640" b="1" dirty="0"/>
              <a:t>Allows</a:t>
            </a:r>
            <a:r>
              <a:rPr lang="en-US" sz="2640" dirty="0"/>
              <a:t> you to </a:t>
            </a:r>
            <a:r>
              <a:rPr lang="en-US" sz="2640" b="1" dirty="0"/>
              <a:t>hide details </a:t>
            </a:r>
            <a:r>
              <a:rPr lang="en-US" sz="2640" dirty="0"/>
              <a:t>of </a:t>
            </a:r>
            <a:r>
              <a:rPr lang="en-US" sz="2640" b="1" dirty="0"/>
              <a:t>hardware</a:t>
            </a:r>
            <a:r>
              <a:rPr lang="en-US" sz="2640" dirty="0"/>
              <a:t> by creating an abstraction</a:t>
            </a:r>
          </a:p>
          <a:p>
            <a:pPr>
              <a:buFont typeface="Wingdings" panose="05000000000000000000" pitchFamily="2" charset="2"/>
              <a:buChar char="§"/>
            </a:pPr>
            <a:r>
              <a:rPr lang="en-US" sz="2640" dirty="0"/>
              <a:t>Easy to use with a GUI</a:t>
            </a:r>
          </a:p>
          <a:p>
            <a:pPr>
              <a:buFont typeface="Wingdings" panose="05000000000000000000" pitchFamily="2" charset="2"/>
              <a:buChar char="§"/>
            </a:pPr>
            <a:r>
              <a:rPr lang="en-US" sz="2640" dirty="0"/>
              <a:t>It provides the computer system resources with easy to use format</a:t>
            </a:r>
          </a:p>
          <a:p>
            <a:pPr>
              <a:buFont typeface="Wingdings" panose="05000000000000000000" pitchFamily="2" charset="2"/>
              <a:buChar char="§"/>
            </a:pPr>
            <a:r>
              <a:rPr lang="en-US" sz="2640" dirty="0"/>
              <a:t>Acts as an </a:t>
            </a:r>
            <a:r>
              <a:rPr lang="en-US" sz="2640" b="1" dirty="0"/>
              <a:t>intermediator</a:t>
            </a:r>
            <a:r>
              <a:rPr lang="en-US" sz="2640" dirty="0"/>
              <a:t> between all </a:t>
            </a:r>
            <a:r>
              <a:rPr lang="en-US" sz="2640" b="1" dirty="0"/>
              <a:t>hardware's and software's </a:t>
            </a:r>
            <a:r>
              <a:rPr lang="en-US" sz="2640" dirty="0"/>
              <a:t>of the system</a:t>
            </a:r>
          </a:p>
          <a:p>
            <a:endParaRPr lang="en-IN" sz="2640" dirty="0"/>
          </a:p>
        </p:txBody>
      </p:sp>
    </p:spTree>
    <p:extLst>
      <p:ext uri="{BB962C8B-B14F-4D97-AF65-F5344CB8AC3E}">
        <p14:creationId xmlns:p14="http://schemas.microsoft.com/office/powerpoint/2010/main" val="13236557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2F387-6AC4-495C-BF66-867782C70F61}"/>
              </a:ext>
            </a:extLst>
          </p:cNvPr>
          <p:cNvSpPr>
            <a:spLocks noGrp="1"/>
          </p:cNvSpPr>
          <p:nvPr>
            <p:ph type="title"/>
          </p:nvPr>
        </p:nvSpPr>
        <p:spPr>
          <a:xfrm>
            <a:off x="628867" y="1339772"/>
            <a:ext cx="7922702" cy="865619"/>
          </a:xfrm>
        </p:spPr>
        <p:txBody>
          <a:bodyPr/>
          <a:lstStyle/>
          <a:p>
            <a:pPr algn="ctr"/>
            <a:r>
              <a:rPr lang="en-US" b="1" dirty="0">
                <a:solidFill>
                  <a:srgbClr val="7030A0"/>
                </a:solidFill>
                <a:latin typeface="Arial" panose="020B0604020202020204" pitchFamily="34" charset="0"/>
              </a:rPr>
              <a:t>DISADVANTAGE  OF OS</a:t>
            </a:r>
            <a:endParaRPr lang="en-IN" dirty="0"/>
          </a:p>
        </p:txBody>
      </p:sp>
      <p:sp>
        <p:nvSpPr>
          <p:cNvPr id="3" name="Content Placeholder 2">
            <a:extLst>
              <a:ext uri="{FF2B5EF4-FFF2-40B4-BE49-F238E27FC236}">
                <a16:creationId xmlns:a16="http://schemas.microsoft.com/office/drawing/2014/main" id="{9000261F-9B5C-4AC8-870E-D381AC5AD6FA}"/>
              </a:ext>
            </a:extLst>
          </p:cNvPr>
          <p:cNvSpPr>
            <a:spLocks noGrp="1"/>
          </p:cNvSpPr>
          <p:nvPr>
            <p:ph idx="1"/>
          </p:nvPr>
        </p:nvSpPr>
        <p:spPr>
          <a:xfrm>
            <a:off x="381000" y="2205391"/>
            <a:ext cx="9154862" cy="3610282"/>
          </a:xfrm>
        </p:spPr>
        <p:txBody>
          <a:bodyPr>
            <a:normAutofit/>
          </a:bodyPr>
          <a:lstStyle/>
          <a:p>
            <a:r>
              <a:rPr lang="en-US" sz="2310" dirty="0"/>
              <a:t>It is never entirely </a:t>
            </a:r>
            <a:r>
              <a:rPr lang="en-US" sz="2310" b="1" dirty="0"/>
              <a:t>secure</a:t>
            </a:r>
            <a:r>
              <a:rPr lang="en-US" sz="2310" dirty="0"/>
              <a:t> as a </a:t>
            </a:r>
            <a:r>
              <a:rPr lang="en-US" sz="2310" b="1" dirty="0"/>
              <a:t>threat</a:t>
            </a:r>
            <a:r>
              <a:rPr lang="en-US" sz="2310" dirty="0"/>
              <a:t> can occur at any time.</a:t>
            </a:r>
          </a:p>
          <a:p>
            <a:r>
              <a:rPr lang="en-US" sz="2310" dirty="0"/>
              <a:t>If any </a:t>
            </a:r>
            <a:r>
              <a:rPr lang="en-US" sz="2310" b="1" dirty="0"/>
              <a:t>issue occurs in OS</a:t>
            </a:r>
            <a:r>
              <a:rPr lang="en-US" sz="2310" dirty="0"/>
              <a:t>, you may </a:t>
            </a:r>
            <a:r>
              <a:rPr lang="en-US" sz="2310" b="1" dirty="0"/>
              <a:t>lose all the contents </a:t>
            </a:r>
            <a:r>
              <a:rPr lang="en-US" sz="2310" dirty="0"/>
              <a:t>which have been stored in your system</a:t>
            </a:r>
          </a:p>
          <a:p>
            <a:r>
              <a:rPr lang="en-US" sz="2310" b="1" dirty="0"/>
              <a:t>Operating system's </a:t>
            </a:r>
            <a:r>
              <a:rPr lang="en-US" sz="2310" dirty="0"/>
              <a:t>software is quite expensive for </a:t>
            </a:r>
            <a:r>
              <a:rPr lang="en-US" sz="2310" b="1" dirty="0"/>
              <a:t>small size organization</a:t>
            </a:r>
            <a:r>
              <a:rPr lang="en-US" sz="2310" dirty="0"/>
              <a:t> which adds burden on them. </a:t>
            </a:r>
          </a:p>
          <a:p>
            <a:pPr marL="0" indent="0">
              <a:buNone/>
            </a:pPr>
            <a:r>
              <a:rPr lang="en-US" sz="2310" dirty="0"/>
              <a:t>          Example: Windows</a:t>
            </a:r>
          </a:p>
          <a:p>
            <a:endParaRPr lang="en-IN" sz="2310" dirty="0"/>
          </a:p>
        </p:txBody>
      </p:sp>
    </p:spTree>
    <p:extLst>
      <p:ext uri="{BB962C8B-B14F-4D97-AF65-F5344CB8AC3E}">
        <p14:creationId xmlns:p14="http://schemas.microsoft.com/office/powerpoint/2010/main" val="5930595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512E1035-CFE2-4C57-9BE8-7C0E5E4F2FFC}"/>
              </a:ext>
            </a:extLst>
          </p:cNvPr>
          <p:cNvSpPr>
            <a:spLocks noGrp="1" noChangeArrowheads="1"/>
          </p:cNvSpPr>
          <p:nvPr>
            <p:ph type="title"/>
          </p:nvPr>
        </p:nvSpPr>
        <p:spPr>
          <a:xfrm>
            <a:off x="1067849" y="1339771"/>
            <a:ext cx="7922702" cy="564731"/>
          </a:xfrm>
        </p:spPr>
        <p:txBody>
          <a:bodyPr>
            <a:normAutofit fontScale="90000"/>
          </a:bodyPr>
          <a:lstStyle/>
          <a:p>
            <a:pPr algn="ctr" eaLnBrk="1" hangingPunct="1"/>
            <a:r>
              <a:rPr lang="en-US" altLang="en-US" b="1" dirty="0">
                <a:solidFill>
                  <a:srgbClr val="7030A0"/>
                </a:solidFill>
                <a:latin typeface="Arial" panose="020B0604020202020204" pitchFamily="34" charset="0"/>
              </a:rPr>
              <a:t>Types of OS</a:t>
            </a:r>
          </a:p>
        </p:txBody>
      </p:sp>
      <p:sp>
        <p:nvSpPr>
          <p:cNvPr id="18435" name="Rectangle 3">
            <a:extLst>
              <a:ext uri="{FF2B5EF4-FFF2-40B4-BE49-F238E27FC236}">
                <a16:creationId xmlns:a16="http://schemas.microsoft.com/office/drawing/2014/main" id="{421FE9CE-DE10-4E6E-83A8-4939A924E82D}"/>
              </a:ext>
            </a:extLst>
          </p:cNvPr>
          <p:cNvSpPr>
            <a:spLocks noGrp="1" noChangeArrowheads="1"/>
          </p:cNvSpPr>
          <p:nvPr>
            <p:ph type="body" idx="1"/>
          </p:nvPr>
        </p:nvSpPr>
        <p:spPr>
          <a:xfrm>
            <a:off x="408998" y="2133600"/>
            <a:ext cx="9240404" cy="3748688"/>
          </a:xfrm>
        </p:spPr>
        <p:txBody>
          <a:bodyPr/>
          <a:lstStyle/>
          <a:p>
            <a:pPr eaLnBrk="1" hangingPunct="1">
              <a:buFont typeface="Wingdings" panose="05000000000000000000" pitchFamily="2" charset="2"/>
              <a:buNone/>
            </a:pPr>
            <a:r>
              <a:rPr lang="en-US" altLang="en-US" sz="1980" dirty="0"/>
              <a:t>Operating System can also be classified as,-</a:t>
            </a:r>
          </a:p>
          <a:p>
            <a:pPr eaLnBrk="1" hangingPunct="1">
              <a:buFont typeface="Wingdings" panose="05000000000000000000" pitchFamily="2" charset="2"/>
              <a:buNone/>
            </a:pPr>
            <a:endParaRPr lang="en-US" altLang="en-US" sz="1980" dirty="0"/>
          </a:p>
          <a:p>
            <a:pPr eaLnBrk="1" hangingPunct="1"/>
            <a:r>
              <a:rPr lang="en-GB" altLang="en-US" sz="2310" b="1" dirty="0"/>
              <a:t>1. Single User Systems: WINDOWS</a:t>
            </a:r>
            <a:r>
              <a:rPr lang="en-US" altLang="en-US" sz="2310" dirty="0"/>
              <a:t> </a:t>
            </a:r>
          </a:p>
          <a:p>
            <a:pPr eaLnBrk="1" hangingPunct="1">
              <a:buFont typeface="Wingdings" panose="05000000000000000000" pitchFamily="2" charset="2"/>
              <a:buNone/>
            </a:pPr>
            <a:endParaRPr lang="en-US" altLang="en-US" sz="2310" dirty="0"/>
          </a:p>
          <a:p>
            <a:pPr eaLnBrk="1" hangingPunct="1"/>
            <a:r>
              <a:rPr lang="en-GB" altLang="en-US" sz="2310" b="1" dirty="0"/>
              <a:t>2. Multi User Systems: LINUX(</a:t>
            </a:r>
            <a:r>
              <a:rPr lang="en-US" altLang="en-US" sz="2310" b="1" dirty="0"/>
              <a:t>Lovable Intellect Not Using XP)</a:t>
            </a:r>
            <a:r>
              <a:rPr lang="en-GB" altLang="en-US" sz="2310" b="1" dirty="0"/>
              <a:t>, UNIX(</a:t>
            </a:r>
            <a:r>
              <a:rPr lang="en-GB" altLang="en-US" sz="2310" b="1" dirty="0" err="1"/>
              <a:t>UNiplexed</a:t>
            </a:r>
            <a:r>
              <a:rPr lang="en-GB" altLang="en-US" sz="2310" b="1" dirty="0"/>
              <a:t> Information Computing System)</a:t>
            </a:r>
            <a:endParaRPr lang="en-US" altLang="en-US" sz="231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24045-6477-4C21-B8F4-87943602C3C2}"/>
              </a:ext>
            </a:extLst>
          </p:cNvPr>
          <p:cNvSpPr>
            <a:spLocks noGrp="1"/>
          </p:cNvSpPr>
          <p:nvPr>
            <p:ph type="title"/>
          </p:nvPr>
        </p:nvSpPr>
        <p:spPr>
          <a:xfrm>
            <a:off x="487500" y="1097089"/>
            <a:ext cx="9083397" cy="564731"/>
          </a:xfrm>
        </p:spPr>
        <p:txBody>
          <a:bodyPr>
            <a:normAutofit fontScale="90000"/>
          </a:bodyPr>
          <a:lstStyle/>
          <a:p>
            <a:pPr algn="ctr"/>
            <a:r>
              <a:rPr lang="en-US" b="1" dirty="0">
                <a:solidFill>
                  <a:srgbClr val="7030A0"/>
                </a:solidFill>
                <a:latin typeface="Arial" panose="020B0604020202020204" pitchFamily="34" charset="0"/>
              </a:rPr>
              <a:t>INTRODUCTION TO </a:t>
            </a:r>
            <a:r>
              <a:rPr lang="en-US" sz="5300" b="1" dirty="0">
                <a:solidFill>
                  <a:srgbClr val="7030A0"/>
                </a:solidFill>
                <a:latin typeface="Arial" panose="020B0604020202020204" pitchFamily="34" charset="0"/>
              </a:rPr>
              <a:t>WINDOWS</a:t>
            </a:r>
            <a:endParaRPr lang="en-IN" b="1" dirty="0">
              <a:solidFill>
                <a:srgbClr val="7030A0"/>
              </a:solidFill>
              <a:latin typeface="Arial" panose="020B0604020202020204" pitchFamily="34" charset="0"/>
            </a:endParaRPr>
          </a:p>
        </p:txBody>
      </p:sp>
      <p:sp>
        <p:nvSpPr>
          <p:cNvPr id="3" name="Content Placeholder 2">
            <a:extLst>
              <a:ext uri="{FF2B5EF4-FFF2-40B4-BE49-F238E27FC236}">
                <a16:creationId xmlns:a16="http://schemas.microsoft.com/office/drawing/2014/main" id="{C5F21751-47C0-4461-BE19-AFC321CE4EDD}"/>
              </a:ext>
            </a:extLst>
          </p:cNvPr>
          <p:cNvSpPr>
            <a:spLocks noGrp="1"/>
          </p:cNvSpPr>
          <p:nvPr>
            <p:ph idx="1"/>
          </p:nvPr>
        </p:nvSpPr>
        <p:spPr>
          <a:xfrm>
            <a:off x="341513" y="2133600"/>
            <a:ext cx="9375373" cy="4259345"/>
          </a:xfrm>
        </p:spPr>
        <p:txBody>
          <a:bodyPr>
            <a:normAutofit fontScale="92500" lnSpcReduction="10000"/>
          </a:bodyPr>
          <a:lstStyle/>
          <a:p>
            <a:r>
              <a:rPr lang="en-US" b="1" dirty="0"/>
              <a:t>Windows OS</a:t>
            </a:r>
            <a:r>
              <a:rPr lang="en-US" dirty="0"/>
              <a:t>, computer </a:t>
            </a:r>
            <a:r>
              <a:rPr lang="en-US" b="1" u="sng" dirty="0"/>
              <a:t>operating system</a:t>
            </a:r>
            <a:r>
              <a:rPr lang="en-US" dirty="0"/>
              <a:t> (OS) developed by </a:t>
            </a:r>
            <a:r>
              <a:rPr lang="en-US" b="1" u="sng" dirty="0"/>
              <a:t>Microsoft Corporation</a:t>
            </a:r>
            <a:r>
              <a:rPr lang="en-US" dirty="0"/>
              <a:t> to run </a:t>
            </a:r>
            <a:r>
              <a:rPr lang="en-US" b="1" u="sng" dirty="0"/>
              <a:t>personal computers</a:t>
            </a:r>
            <a:r>
              <a:rPr lang="en-US" b="1" dirty="0"/>
              <a:t> (PCs).</a:t>
            </a:r>
          </a:p>
          <a:p>
            <a:r>
              <a:rPr lang="en-US" dirty="0"/>
              <a:t>The </a:t>
            </a:r>
            <a:r>
              <a:rPr lang="en-US" b="1" dirty="0"/>
              <a:t>co-founder of Windows, Bill Gates, along with Paul Allen </a:t>
            </a:r>
            <a:r>
              <a:rPr lang="en-US" dirty="0"/>
              <a:t>announced Microsoft Windows on </a:t>
            </a:r>
            <a:r>
              <a:rPr lang="en-US" b="1" dirty="0"/>
              <a:t>November 10, 1983</a:t>
            </a:r>
            <a:r>
              <a:rPr lang="en-US" dirty="0"/>
              <a:t>.</a:t>
            </a:r>
          </a:p>
          <a:p>
            <a:r>
              <a:rPr lang="en-US" dirty="0"/>
              <a:t>The </a:t>
            </a:r>
            <a:r>
              <a:rPr lang="en-US" b="1" dirty="0"/>
              <a:t>first version of Windows,</a:t>
            </a:r>
            <a:r>
              <a:rPr lang="en-US" dirty="0"/>
              <a:t> released on </a:t>
            </a:r>
            <a:r>
              <a:rPr lang="en-US" b="1" dirty="0"/>
              <a:t>November 20, 1985</a:t>
            </a:r>
            <a:r>
              <a:rPr lang="en-US" dirty="0"/>
              <a:t>, was simply a GUI offered as an extension of Microsoft's existing disk operating system, or </a:t>
            </a:r>
            <a:r>
              <a:rPr lang="en-US" b="1" dirty="0"/>
              <a:t>MS-DOS.</a:t>
            </a:r>
          </a:p>
          <a:p>
            <a:r>
              <a:rPr lang="en-US" dirty="0"/>
              <a:t>Each version of </a:t>
            </a:r>
            <a:r>
              <a:rPr lang="en-US" b="1" dirty="0"/>
              <a:t>Windows</a:t>
            </a:r>
            <a:r>
              <a:rPr lang="en-US" dirty="0"/>
              <a:t> includes a </a:t>
            </a:r>
            <a:r>
              <a:rPr lang="en-US" b="1" dirty="0"/>
              <a:t>graphical user interface</a:t>
            </a:r>
            <a:r>
              <a:rPr lang="en-US" dirty="0"/>
              <a:t>, with a </a:t>
            </a:r>
            <a:r>
              <a:rPr lang="en-US" b="1" dirty="0"/>
              <a:t>desktop </a:t>
            </a:r>
            <a:r>
              <a:rPr lang="en-US" dirty="0"/>
              <a:t>that allows users to view files and folders in windows. </a:t>
            </a:r>
          </a:p>
          <a:p>
            <a:r>
              <a:rPr lang="en-US" dirty="0"/>
              <a:t>For the past two decades, Windows has been the most widely used operating system for personal computers PCs.</a:t>
            </a:r>
          </a:p>
          <a:p>
            <a:r>
              <a:rPr lang="en-US" dirty="0"/>
              <a:t>Designed to work on </a:t>
            </a:r>
            <a:r>
              <a:rPr lang="en-US" b="1" dirty="0"/>
              <a:t>INTEL and AMD processor therefore </a:t>
            </a:r>
            <a:r>
              <a:rPr lang="en-US" dirty="0"/>
              <a:t>installed on multiple brands of hardware, such as </a:t>
            </a:r>
            <a:r>
              <a:rPr lang="en-US" b="1" dirty="0"/>
              <a:t>Dell, HP, and Sony computers, as well as home-built PCs.</a:t>
            </a:r>
          </a:p>
          <a:p>
            <a:endParaRPr lang="en-US" b="1" dirty="0"/>
          </a:p>
        </p:txBody>
      </p:sp>
    </p:spTree>
    <p:extLst>
      <p:ext uri="{BB962C8B-B14F-4D97-AF65-F5344CB8AC3E}">
        <p14:creationId xmlns:p14="http://schemas.microsoft.com/office/powerpoint/2010/main" val="27740958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1E1F8D-C238-4767-9BE2-90233BAC9381}"/>
              </a:ext>
            </a:extLst>
          </p:cNvPr>
          <p:cNvSpPr>
            <a:spLocks noGrp="1"/>
          </p:cNvSpPr>
          <p:nvPr>
            <p:ph sz="half" idx="1"/>
          </p:nvPr>
        </p:nvSpPr>
        <p:spPr>
          <a:xfrm>
            <a:off x="185694" y="1509241"/>
            <a:ext cx="4144255" cy="4364460"/>
          </a:xfrm>
        </p:spPr>
        <p:style>
          <a:lnRef idx="2">
            <a:schemeClr val="dk1"/>
          </a:lnRef>
          <a:fillRef idx="1">
            <a:schemeClr val="lt1"/>
          </a:fillRef>
          <a:effectRef idx="0">
            <a:schemeClr val="dk1"/>
          </a:effectRef>
          <a:fontRef idx="minor">
            <a:schemeClr val="dk1"/>
          </a:fontRef>
        </p:style>
        <p:txBody>
          <a:bodyPr>
            <a:normAutofit/>
          </a:bodyPr>
          <a:lstStyle/>
          <a:p>
            <a:pPr fontAlgn="base"/>
            <a:r>
              <a:rPr lang="en-IN" sz="1980" dirty="0">
                <a:latin typeface="Arial" panose="020B0604020202020204" pitchFamily="34" charset="0"/>
                <a:hlinkClick r:id="rId2">
                  <a:extLst>
                    <a:ext uri="{A12FA001-AC4F-418D-AE19-62706E023703}">
                      <ahyp:hlinkClr xmlns:ahyp="http://schemas.microsoft.com/office/drawing/2018/hyperlinkcolor" val="tx"/>
                    </a:ext>
                  </a:extLst>
                </a:hlinkClick>
              </a:rPr>
              <a:t>MS-DOS</a:t>
            </a:r>
            <a:endParaRPr lang="en-IN" sz="1980" dirty="0">
              <a:latin typeface="Arial" panose="020B0604020202020204" pitchFamily="34" charset="0"/>
            </a:endParaRPr>
          </a:p>
          <a:p>
            <a:pPr fontAlgn="base"/>
            <a:r>
              <a:rPr lang="en-IN" sz="1980" dirty="0">
                <a:latin typeface="Arial" panose="020B0604020202020204" pitchFamily="34" charset="0"/>
                <a:hlinkClick r:id="rId3">
                  <a:extLst>
                    <a:ext uri="{A12FA001-AC4F-418D-AE19-62706E023703}">
                      <ahyp:hlinkClr xmlns:ahyp="http://schemas.microsoft.com/office/drawing/2018/hyperlinkcolor" val="tx"/>
                    </a:ext>
                  </a:extLst>
                </a:hlinkClick>
              </a:rPr>
              <a:t>Windows 1.0 - 2.0</a:t>
            </a:r>
            <a:endParaRPr lang="en-IN" sz="1980" dirty="0">
              <a:latin typeface="Arial" panose="020B0604020202020204" pitchFamily="34" charset="0"/>
            </a:endParaRPr>
          </a:p>
          <a:p>
            <a:pPr fontAlgn="base"/>
            <a:r>
              <a:rPr lang="en-IN" sz="1980" dirty="0">
                <a:latin typeface="Arial" panose="020B0604020202020204" pitchFamily="34" charset="0"/>
                <a:hlinkClick r:id="rId4">
                  <a:extLst>
                    <a:ext uri="{A12FA001-AC4F-418D-AE19-62706E023703}">
                      <ahyp:hlinkClr xmlns:ahyp="http://schemas.microsoft.com/office/drawing/2018/hyperlinkcolor" val="tx"/>
                    </a:ext>
                  </a:extLst>
                </a:hlinkClick>
              </a:rPr>
              <a:t>Windows 3.0 – 3.1</a:t>
            </a:r>
            <a:endParaRPr lang="en-IN" sz="1980" dirty="0">
              <a:latin typeface="Arial" panose="020B0604020202020204" pitchFamily="34" charset="0"/>
            </a:endParaRPr>
          </a:p>
          <a:p>
            <a:pPr fontAlgn="base"/>
            <a:r>
              <a:rPr lang="en-IN" sz="1980" dirty="0">
                <a:latin typeface="Arial" panose="020B0604020202020204" pitchFamily="34" charset="0"/>
                <a:hlinkClick r:id="rId5">
                  <a:extLst>
                    <a:ext uri="{A12FA001-AC4F-418D-AE19-62706E023703}">
                      <ahyp:hlinkClr xmlns:ahyp="http://schemas.microsoft.com/office/drawing/2018/hyperlinkcolor" val="tx"/>
                    </a:ext>
                  </a:extLst>
                </a:hlinkClick>
              </a:rPr>
              <a:t>Windows 95</a:t>
            </a:r>
            <a:endParaRPr lang="en-IN" sz="1980" dirty="0">
              <a:latin typeface="Arial" panose="020B0604020202020204" pitchFamily="34" charset="0"/>
            </a:endParaRPr>
          </a:p>
          <a:p>
            <a:pPr fontAlgn="base"/>
            <a:r>
              <a:rPr lang="en-IN" sz="1980" dirty="0">
                <a:latin typeface="Arial" panose="020B0604020202020204" pitchFamily="34" charset="0"/>
                <a:hlinkClick r:id="rId6">
                  <a:extLst>
                    <a:ext uri="{A12FA001-AC4F-418D-AE19-62706E023703}">
                      <ahyp:hlinkClr xmlns:ahyp="http://schemas.microsoft.com/office/drawing/2018/hyperlinkcolor" val="tx"/>
                    </a:ext>
                  </a:extLst>
                </a:hlinkClick>
              </a:rPr>
              <a:t>Windows 98</a:t>
            </a:r>
            <a:endParaRPr lang="en-IN" sz="1980" dirty="0">
              <a:latin typeface="Arial" panose="020B0604020202020204" pitchFamily="34" charset="0"/>
            </a:endParaRPr>
          </a:p>
          <a:p>
            <a:pPr fontAlgn="base"/>
            <a:r>
              <a:rPr lang="en-IN" sz="1980" dirty="0">
                <a:latin typeface="Arial" panose="020B0604020202020204" pitchFamily="34" charset="0"/>
                <a:hlinkClick r:id="rId7">
                  <a:extLst>
                    <a:ext uri="{A12FA001-AC4F-418D-AE19-62706E023703}">
                      <ahyp:hlinkClr xmlns:ahyp="http://schemas.microsoft.com/office/drawing/2018/hyperlinkcolor" val="tx"/>
                    </a:ext>
                  </a:extLst>
                </a:hlinkClick>
              </a:rPr>
              <a:t>Windows ME - Millennium Edition</a:t>
            </a:r>
            <a:endParaRPr lang="en-IN" sz="1980" dirty="0">
              <a:latin typeface="Arial" panose="020B0604020202020204" pitchFamily="34" charset="0"/>
            </a:endParaRPr>
          </a:p>
          <a:p>
            <a:pPr fontAlgn="base"/>
            <a:r>
              <a:rPr lang="en-IN" sz="1980" dirty="0">
                <a:latin typeface="Arial" panose="020B0604020202020204" pitchFamily="34" charset="0"/>
                <a:hlinkClick r:id="rId8">
                  <a:extLst>
                    <a:ext uri="{A12FA001-AC4F-418D-AE19-62706E023703}">
                      <ahyp:hlinkClr xmlns:ahyp="http://schemas.microsoft.com/office/drawing/2018/hyperlinkcolor" val="tx"/>
                    </a:ext>
                  </a:extLst>
                </a:hlinkClick>
              </a:rPr>
              <a:t>Windows NT 31. - 4.0</a:t>
            </a:r>
            <a:endParaRPr lang="en-IN" sz="1980" dirty="0">
              <a:latin typeface="Arial" panose="020B0604020202020204" pitchFamily="34" charset="0"/>
            </a:endParaRPr>
          </a:p>
          <a:p>
            <a:pPr fontAlgn="base"/>
            <a:r>
              <a:rPr lang="en-IN" sz="1980" dirty="0">
                <a:latin typeface="Arial" panose="020B0604020202020204" pitchFamily="34" charset="0"/>
                <a:hlinkClick r:id="rId9">
                  <a:extLst>
                    <a:ext uri="{A12FA001-AC4F-418D-AE19-62706E023703}">
                      <ahyp:hlinkClr xmlns:ahyp="http://schemas.microsoft.com/office/drawing/2018/hyperlinkcolor" val="tx"/>
                    </a:ext>
                  </a:extLst>
                </a:hlinkClick>
              </a:rPr>
              <a:t>Windows 2000</a:t>
            </a:r>
            <a:endParaRPr lang="en-IN" sz="1980" dirty="0">
              <a:latin typeface="Arial" panose="020B0604020202020204" pitchFamily="34" charset="0"/>
            </a:endParaRPr>
          </a:p>
          <a:p>
            <a:pPr fontAlgn="base"/>
            <a:r>
              <a:rPr lang="en-IN" sz="1980" dirty="0">
                <a:latin typeface="Arial" panose="020B0604020202020204" pitchFamily="34" charset="0"/>
                <a:hlinkClick r:id="rId10">
                  <a:extLst>
                    <a:ext uri="{A12FA001-AC4F-418D-AE19-62706E023703}">
                      <ahyp:hlinkClr xmlns:ahyp="http://schemas.microsoft.com/office/drawing/2018/hyperlinkcolor" val="tx"/>
                    </a:ext>
                  </a:extLst>
                </a:hlinkClick>
              </a:rPr>
              <a:t>Windows XP</a:t>
            </a:r>
            <a:endParaRPr lang="en-IN" sz="1980" dirty="0">
              <a:latin typeface="Arial" panose="020B0604020202020204" pitchFamily="34" charset="0"/>
            </a:endParaRPr>
          </a:p>
          <a:p>
            <a:pPr fontAlgn="base"/>
            <a:endParaRPr lang="en-IN" sz="1980" dirty="0">
              <a:latin typeface="Arial" panose="020B0604020202020204" pitchFamily="34" charset="0"/>
            </a:endParaRPr>
          </a:p>
          <a:p>
            <a:endParaRPr lang="en-IN" sz="1980" dirty="0"/>
          </a:p>
        </p:txBody>
      </p:sp>
      <p:sp>
        <p:nvSpPr>
          <p:cNvPr id="4" name="Content Placeholder 3">
            <a:extLst>
              <a:ext uri="{FF2B5EF4-FFF2-40B4-BE49-F238E27FC236}">
                <a16:creationId xmlns:a16="http://schemas.microsoft.com/office/drawing/2014/main" id="{546BF5F3-08EB-40BD-90D0-2E298D076B3F}"/>
              </a:ext>
            </a:extLst>
          </p:cNvPr>
          <p:cNvSpPr>
            <a:spLocks noGrp="1"/>
          </p:cNvSpPr>
          <p:nvPr>
            <p:ph sz="half" idx="2"/>
          </p:nvPr>
        </p:nvSpPr>
        <p:spPr>
          <a:xfrm>
            <a:off x="5349390" y="1509241"/>
            <a:ext cx="4306674" cy="4364459"/>
          </a:xfrm>
        </p:spPr>
        <p:style>
          <a:lnRef idx="2">
            <a:schemeClr val="accent1"/>
          </a:lnRef>
          <a:fillRef idx="1">
            <a:schemeClr val="lt1"/>
          </a:fillRef>
          <a:effectRef idx="0">
            <a:schemeClr val="accent1"/>
          </a:effectRef>
          <a:fontRef idx="minor">
            <a:schemeClr val="dk1"/>
          </a:fontRef>
        </p:style>
        <p:txBody>
          <a:bodyPr>
            <a:normAutofit/>
          </a:bodyPr>
          <a:lstStyle/>
          <a:p>
            <a:pPr fontAlgn="base"/>
            <a:r>
              <a:rPr lang="en-IN" sz="1980" dirty="0">
                <a:latin typeface="Arial" panose="020B0604020202020204" pitchFamily="34" charset="0"/>
                <a:hlinkClick r:id="rId11">
                  <a:extLst>
                    <a:ext uri="{A12FA001-AC4F-418D-AE19-62706E023703}">
                      <ahyp:hlinkClr xmlns:ahyp="http://schemas.microsoft.com/office/drawing/2018/hyperlinkcolor" val="tx"/>
                    </a:ext>
                  </a:extLst>
                </a:hlinkClick>
              </a:rPr>
              <a:t>Windows Vista</a:t>
            </a:r>
            <a:endParaRPr lang="en-IN" sz="1980" dirty="0">
              <a:latin typeface="Arial" panose="020B0604020202020204" pitchFamily="34" charset="0"/>
            </a:endParaRPr>
          </a:p>
          <a:p>
            <a:pPr fontAlgn="base"/>
            <a:r>
              <a:rPr lang="en-IN" sz="1980" dirty="0">
                <a:latin typeface="Arial" panose="020B0604020202020204" pitchFamily="34" charset="0"/>
                <a:hlinkClick r:id="rId12">
                  <a:extLst>
                    <a:ext uri="{A12FA001-AC4F-418D-AE19-62706E023703}">
                      <ahyp:hlinkClr xmlns:ahyp="http://schemas.microsoft.com/office/drawing/2018/hyperlinkcolor" val="tx"/>
                    </a:ext>
                  </a:extLst>
                </a:hlinkClick>
              </a:rPr>
              <a:t>Windows 7</a:t>
            </a:r>
            <a:endParaRPr lang="en-IN" sz="1980" dirty="0">
              <a:latin typeface="Arial" panose="020B0604020202020204" pitchFamily="34" charset="0"/>
            </a:endParaRPr>
          </a:p>
          <a:p>
            <a:pPr fontAlgn="base"/>
            <a:r>
              <a:rPr lang="en-IN" sz="1980" dirty="0">
                <a:latin typeface="Arial" panose="020B0604020202020204" pitchFamily="34" charset="0"/>
                <a:hlinkClick r:id="rId13">
                  <a:extLst>
                    <a:ext uri="{A12FA001-AC4F-418D-AE19-62706E023703}">
                      <ahyp:hlinkClr xmlns:ahyp="http://schemas.microsoft.com/office/drawing/2018/hyperlinkcolor" val="tx"/>
                    </a:ext>
                  </a:extLst>
                </a:hlinkClick>
              </a:rPr>
              <a:t>Windows 8</a:t>
            </a:r>
            <a:endParaRPr lang="en-IN" sz="1980" dirty="0">
              <a:latin typeface="Arial" panose="020B0604020202020204" pitchFamily="34" charset="0"/>
            </a:endParaRPr>
          </a:p>
          <a:p>
            <a:pPr fontAlgn="base"/>
            <a:r>
              <a:rPr lang="en-IN" sz="1980" dirty="0">
                <a:latin typeface="Arial" panose="020B0604020202020204" pitchFamily="34" charset="0"/>
                <a:hlinkClick r:id="rId14">
                  <a:extLst>
                    <a:ext uri="{A12FA001-AC4F-418D-AE19-62706E023703}">
                      <ahyp:hlinkClr xmlns:ahyp="http://schemas.microsoft.com/office/drawing/2018/hyperlinkcolor" val="tx"/>
                    </a:ext>
                  </a:extLst>
                </a:hlinkClick>
              </a:rPr>
              <a:t>Windows 10</a:t>
            </a:r>
            <a:endParaRPr lang="en-IN" sz="1980" dirty="0">
              <a:latin typeface="Arial" panose="020B0604020202020204" pitchFamily="34" charset="0"/>
            </a:endParaRPr>
          </a:p>
          <a:p>
            <a:pPr fontAlgn="base"/>
            <a:r>
              <a:rPr lang="en-IN" sz="1980" dirty="0">
                <a:latin typeface="Arial" panose="020B0604020202020204" pitchFamily="34" charset="0"/>
                <a:hlinkClick r:id="rId15">
                  <a:extLst>
                    <a:ext uri="{A12FA001-AC4F-418D-AE19-62706E023703}">
                      <ahyp:hlinkClr xmlns:ahyp="http://schemas.microsoft.com/office/drawing/2018/hyperlinkcolor" val="tx"/>
                    </a:ext>
                  </a:extLst>
                </a:hlinkClick>
              </a:rPr>
              <a:t>Windows Server</a:t>
            </a:r>
            <a:endParaRPr lang="en-IN" sz="1980" dirty="0">
              <a:latin typeface="Arial" panose="020B0604020202020204" pitchFamily="34" charset="0"/>
            </a:endParaRPr>
          </a:p>
          <a:p>
            <a:pPr fontAlgn="base"/>
            <a:r>
              <a:rPr lang="en-IN" sz="1980" dirty="0">
                <a:latin typeface="Arial" panose="020B0604020202020204" pitchFamily="34" charset="0"/>
                <a:hlinkClick r:id="rId16">
                  <a:extLst>
                    <a:ext uri="{A12FA001-AC4F-418D-AE19-62706E023703}">
                      <ahyp:hlinkClr xmlns:ahyp="http://schemas.microsoft.com/office/drawing/2018/hyperlinkcolor" val="tx"/>
                    </a:ext>
                  </a:extLst>
                </a:hlinkClick>
              </a:rPr>
              <a:t>Windows Home Server</a:t>
            </a:r>
            <a:endParaRPr lang="en-IN" sz="1980" dirty="0">
              <a:latin typeface="Arial" panose="020B0604020202020204" pitchFamily="34" charset="0"/>
            </a:endParaRPr>
          </a:p>
          <a:p>
            <a:pPr fontAlgn="base"/>
            <a:r>
              <a:rPr lang="en-IN" sz="1980" dirty="0">
                <a:latin typeface="Arial" panose="020B0604020202020204" pitchFamily="34" charset="0"/>
                <a:hlinkClick r:id="rId17">
                  <a:extLst>
                    <a:ext uri="{A12FA001-AC4F-418D-AE19-62706E023703}">
                      <ahyp:hlinkClr xmlns:ahyp="http://schemas.microsoft.com/office/drawing/2018/hyperlinkcolor" val="tx"/>
                    </a:ext>
                  </a:extLst>
                </a:hlinkClick>
              </a:rPr>
              <a:t>Windows CE</a:t>
            </a:r>
            <a:endParaRPr lang="en-IN" sz="1980" dirty="0">
              <a:latin typeface="Arial" panose="020B0604020202020204" pitchFamily="34" charset="0"/>
            </a:endParaRPr>
          </a:p>
          <a:p>
            <a:pPr fontAlgn="base"/>
            <a:r>
              <a:rPr lang="en-IN" sz="1980" dirty="0">
                <a:latin typeface="Arial" panose="020B0604020202020204" pitchFamily="34" charset="0"/>
                <a:hlinkClick r:id="rId18">
                  <a:extLst>
                    <a:ext uri="{A12FA001-AC4F-418D-AE19-62706E023703}">
                      <ahyp:hlinkClr xmlns:ahyp="http://schemas.microsoft.com/office/drawing/2018/hyperlinkcolor" val="tx"/>
                    </a:ext>
                  </a:extLst>
                </a:hlinkClick>
              </a:rPr>
              <a:t>Windows Mobile</a:t>
            </a:r>
            <a:endParaRPr lang="en-IN" sz="1980" dirty="0">
              <a:latin typeface="Arial" panose="020B0604020202020204" pitchFamily="34" charset="0"/>
            </a:endParaRPr>
          </a:p>
          <a:p>
            <a:pPr fontAlgn="base"/>
            <a:r>
              <a:rPr lang="en-IN" sz="1980" dirty="0">
                <a:latin typeface="Arial" panose="020B0604020202020204" pitchFamily="34" charset="0"/>
                <a:hlinkClick r:id="rId19">
                  <a:extLst>
                    <a:ext uri="{A12FA001-AC4F-418D-AE19-62706E023703}">
                      <ahyp:hlinkClr xmlns:ahyp="http://schemas.microsoft.com/office/drawing/2018/hyperlinkcolor" val="tx"/>
                    </a:ext>
                  </a:extLst>
                </a:hlinkClick>
              </a:rPr>
              <a:t>Windows Phone 7-10</a:t>
            </a:r>
            <a:endParaRPr lang="en-IN" sz="1980" dirty="0">
              <a:latin typeface="Arial" panose="020B0604020202020204" pitchFamily="34" charset="0"/>
            </a:endParaRPr>
          </a:p>
          <a:p>
            <a:endParaRPr lang="en-IN" dirty="0"/>
          </a:p>
        </p:txBody>
      </p:sp>
    </p:spTree>
    <p:extLst>
      <p:ext uri="{BB962C8B-B14F-4D97-AF65-F5344CB8AC3E}">
        <p14:creationId xmlns:p14="http://schemas.microsoft.com/office/powerpoint/2010/main" val="25276132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505A9-22C8-42D0-8EA3-E345983F8BE9}"/>
              </a:ext>
            </a:extLst>
          </p:cNvPr>
          <p:cNvSpPr>
            <a:spLocks noGrp="1"/>
          </p:cNvSpPr>
          <p:nvPr>
            <p:ph type="title"/>
          </p:nvPr>
        </p:nvSpPr>
        <p:spPr>
          <a:xfrm>
            <a:off x="1067849" y="1152318"/>
            <a:ext cx="7922702" cy="496856"/>
          </a:xfrm>
        </p:spPr>
        <p:txBody>
          <a:bodyPr>
            <a:normAutofit fontScale="90000"/>
          </a:bodyPr>
          <a:lstStyle/>
          <a:p>
            <a:pPr algn="ctr"/>
            <a:r>
              <a:rPr lang="en-US" b="1" dirty="0">
                <a:solidFill>
                  <a:srgbClr val="7030A0"/>
                </a:solidFill>
                <a:latin typeface="Arial" panose="020B0604020202020204" pitchFamily="34" charset="0"/>
              </a:rPr>
              <a:t>FEATURES OF WINDOWS OS</a:t>
            </a:r>
          </a:p>
        </p:txBody>
      </p:sp>
      <p:sp>
        <p:nvSpPr>
          <p:cNvPr id="3" name="Content Placeholder 2">
            <a:extLst>
              <a:ext uri="{FF2B5EF4-FFF2-40B4-BE49-F238E27FC236}">
                <a16:creationId xmlns:a16="http://schemas.microsoft.com/office/drawing/2014/main" id="{6CDE27FF-4991-4482-85F2-E4487117CC00}"/>
              </a:ext>
            </a:extLst>
          </p:cNvPr>
          <p:cNvSpPr>
            <a:spLocks noGrp="1"/>
          </p:cNvSpPr>
          <p:nvPr>
            <p:ph idx="1"/>
          </p:nvPr>
        </p:nvSpPr>
        <p:spPr>
          <a:xfrm>
            <a:off x="219651" y="1856848"/>
            <a:ext cx="9619096" cy="4058704"/>
          </a:xfrm>
        </p:spPr>
        <p:txBody>
          <a:bodyPr/>
          <a:lstStyle/>
          <a:p>
            <a:r>
              <a:rPr lang="en-US" sz="3300" b="1" dirty="0"/>
              <a:t>Speed</a:t>
            </a:r>
          </a:p>
          <a:p>
            <a:r>
              <a:rPr lang="en-US" sz="3300" b="1" dirty="0"/>
              <a:t>Compatibility</a:t>
            </a:r>
          </a:p>
          <a:p>
            <a:r>
              <a:rPr lang="en-US" sz="3300" b="1" dirty="0"/>
              <a:t>Search and Organization</a:t>
            </a:r>
          </a:p>
          <a:p>
            <a:r>
              <a:rPr lang="en-US" sz="3300" b="1" dirty="0"/>
              <a:t>Safety and Security</a:t>
            </a:r>
          </a:p>
          <a:p>
            <a:pPr fontAlgn="base"/>
            <a:r>
              <a:rPr lang="en-US" sz="3300" b="1" dirty="0">
                <a:solidFill>
                  <a:srgbClr val="242D36"/>
                </a:solidFill>
                <a:latin typeface="PT Serif"/>
              </a:rPr>
              <a:t>Taskbar/Start menu</a:t>
            </a:r>
          </a:p>
          <a:p>
            <a:endParaRPr lang="en-US" dirty="0"/>
          </a:p>
        </p:txBody>
      </p:sp>
    </p:spTree>
    <p:extLst>
      <p:ext uri="{BB962C8B-B14F-4D97-AF65-F5344CB8AC3E}">
        <p14:creationId xmlns:p14="http://schemas.microsoft.com/office/powerpoint/2010/main" val="23712706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5D5973-138C-4692-8889-E27D1E4CE8C5}"/>
              </a:ext>
            </a:extLst>
          </p:cNvPr>
          <p:cNvPicPr>
            <a:picLocks noChangeAspect="1"/>
          </p:cNvPicPr>
          <p:nvPr/>
        </p:nvPicPr>
        <p:blipFill rotWithShape="1">
          <a:blip r:embed="rId2"/>
          <a:srcRect l="53308" t="14547" r="2846" b="62057"/>
          <a:stretch/>
        </p:blipFill>
        <p:spPr>
          <a:xfrm>
            <a:off x="0" y="1057275"/>
            <a:ext cx="10058400" cy="24140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373517B4-B424-4A42-8E88-9280DDE34529}"/>
              </a:ext>
            </a:extLst>
          </p:cNvPr>
          <p:cNvPicPr>
            <a:picLocks noChangeAspect="1"/>
          </p:cNvPicPr>
          <p:nvPr/>
        </p:nvPicPr>
        <p:blipFill rotWithShape="1">
          <a:blip r:embed="rId3"/>
          <a:srcRect l="53539" t="12906" r="3308" b="36403"/>
          <a:stretch/>
        </p:blipFill>
        <p:spPr>
          <a:xfrm>
            <a:off x="0" y="3656986"/>
            <a:ext cx="10058400" cy="29710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332752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26BEE-0A34-4AA6-A078-80A2B0A318AD}"/>
              </a:ext>
            </a:extLst>
          </p:cNvPr>
          <p:cNvSpPr>
            <a:spLocks noGrp="1"/>
          </p:cNvSpPr>
          <p:nvPr>
            <p:ph type="title"/>
          </p:nvPr>
        </p:nvSpPr>
        <p:spPr>
          <a:xfrm>
            <a:off x="1067849" y="1175529"/>
            <a:ext cx="7922702" cy="865619"/>
          </a:xfrm>
        </p:spPr>
        <p:txBody>
          <a:bodyPr>
            <a:normAutofit fontScale="90000"/>
          </a:bodyPr>
          <a:lstStyle/>
          <a:p>
            <a:pPr algn="ctr"/>
            <a:r>
              <a:rPr lang="en-US" b="1" dirty="0">
                <a:solidFill>
                  <a:srgbClr val="7030A0"/>
                </a:solidFill>
                <a:latin typeface="Arial" panose="020B0604020202020204" pitchFamily="34" charset="0"/>
              </a:rPr>
              <a:t>INTRODUCTION TO </a:t>
            </a:r>
            <a:r>
              <a:rPr lang="en-US" sz="5200" b="1" dirty="0">
                <a:solidFill>
                  <a:srgbClr val="7030A0"/>
                </a:solidFill>
                <a:latin typeface="Arial" panose="020B0604020202020204" pitchFamily="34" charset="0"/>
              </a:rPr>
              <a:t>LINUX</a:t>
            </a:r>
            <a:endParaRPr lang="en-US" sz="5200" dirty="0">
              <a:solidFill>
                <a:srgbClr val="7030A0"/>
              </a:solidFill>
            </a:endParaRPr>
          </a:p>
        </p:txBody>
      </p:sp>
      <p:sp>
        <p:nvSpPr>
          <p:cNvPr id="3" name="Content Placeholder 2">
            <a:extLst>
              <a:ext uri="{FF2B5EF4-FFF2-40B4-BE49-F238E27FC236}">
                <a16:creationId xmlns:a16="http://schemas.microsoft.com/office/drawing/2014/main" id="{B95C8A1B-7E33-4CD4-ADCB-414FE725F860}"/>
              </a:ext>
            </a:extLst>
          </p:cNvPr>
          <p:cNvSpPr>
            <a:spLocks noGrp="1"/>
          </p:cNvSpPr>
          <p:nvPr>
            <p:ph idx="1"/>
          </p:nvPr>
        </p:nvSpPr>
        <p:spPr>
          <a:xfrm>
            <a:off x="243833" y="2041148"/>
            <a:ext cx="9226538" cy="3704889"/>
          </a:xfrm>
        </p:spPr>
        <p:txBody>
          <a:bodyPr>
            <a:normAutofit/>
          </a:bodyPr>
          <a:lstStyle/>
          <a:p>
            <a:r>
              <a:rPr lang="en-US" dirty="0"/>
              <a:t>Linux is an </a:t>
            </a:r>
            <a:r>
              <a:rPr lang="en-US" b="1" dirty="0"/>
              <a:t>operating system or a kernel. </a:t>
            </a:r>
          </a:p>
          <a:p>
            <a:r>
              <a:rPr lang="en-US" dirty="0"/>
              <a:t>It is distributed under an </a:t>
            </a:r>
            <a:r>
              <a:rPr lang="en-US" b="1" dirty="0"/>
              <a:t>open source license. </a:t>
            </a:r>
          </a:p>
          <a:p>
            <a:r>
              <a:rPr lang="en-US" dirty="0"/>
              <a:t>Its functionality list is quite like </a:t>
            </a:r>
            <a:r>
              <a:rPr lang="en-US" b="1" dirty="0"/>
              <a:t>UNIX.</a:t>
            </a:r>
          </a:p>
          <a:p>
            <a:r>
              <a:rPr lang="en-US" b="1" dirty="0"/>
              <a:t>Linus Torvalds</a:t>
            </a:r>
            <a:r>
              <a:rPr lang="en-US" dirty="0"/>
              <a:t> when he was a computer science student has developed this as an hobby</a:t>
            </a:r>
          </a:p>
          <a:p>
            <a:r>
              <a:rPr lang="en-US" b="1" dirty="0"/>
              <a:t>Application programs build on the operating system. </a:t>
            </a:r>
          </a:p>
          <a:p>
            <a:r>
              <a:rPr lang="en-US" dirty="0"/>
              <a:t>It forms the </a:t>
            </a:r>
            <a:r>
              <a:rPr lang="en-US" b="1" dirty="0"/>
              <a:t>interface between the hardware and application programs </a:t>
            </a:r>
            <a:r>
              <a:rPr lang="en-US" dirty="0"/>
              <a:t>as well as the interface between the hardware and people (users).</a:t>
            </a:r>
          </a:p>
        </p:txBody>
      </p:sp>
    </p:spTree>
    <p:extLst>
      <p:ext uri="{BB962C8B-B14F-4D97-AF65-F5344CB8AC3E}">
        <p14:creationId xmlns:p14="http://schemas.microsoft.com/office/powerpoint/2010/main" val="17634748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3FF393-0D4C-49C3-865E-B095D8E45FD1}"/>
              </a:ext>
            </a:extLst>
          </p:cNvPr>
          <p:cNvPicPr>
            <a:picLocks noChangeAspect="1"/>
          </p:cNvPicPr>
          <p:nvPr/>
        </p:nvPicPr>
        <p:blipFill rotWithShape="1">
          <a:blip r:embed="rId2"/>
          <a:srcRect l="23538" t="12290" r="24538" b="39276"/>
          <a:stretch/>
        </p:blipFill>
        <p:spPr>
          <a:xfrm>
            <a:off x="0" y="1057275"/>
            <a:ext cx="10091189" cy="56578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69537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 y="114301"/>
            <a:ext cx="9974580" cy="6592574"/>
          </a:xfrm>
          <a:prstGeom prst="rect">
            <a:avLst/>
          </a:prstGeom>
        </p:spPr>
        <p:txBody>
          <a:bodyPr wrap="square">
            <a:spAutoFit/>
          </a:bodyPr>
          <a:lstStyle/>
          <a:p>
            <a:r>
              <a:rPr lang="en-US" sz="2640" b="1" dirty="0"/>
              <a:t>CHARACTERISTICS OF COMPUTERS </a:t>
            </a:r>
          </a:p>
          <a:p>
            <a:r>
              <a:rPr lang="en-US" sz="2640" dirty="0"/>
              <a:t>The various characteristics of computers are as follows </a:t>
            </a:r>
          </a:p>
          <a:p>
            <a:pPr marL="377190" indent="-377190">
              <a:buAutoNum type="arabicPeriod"/>
            </a:pPr>
            <a:r>
              <a:rPr lang="en-US" sz="2640" b="1" dirty="0"/>
              <a:t>Speed</a:t>
            </a:r>
            <a:r>
              <a:rPr lang="en-US" sz="2640" dirty="0"/>
              <a:t>: Speed is the most important characteristics of computer .Computer having </a:t>
            </a:r>
            <a:r>
              <a:rPr lang="en-US" sz="2640" b="1" dirty="0"/>
              <a:t>more speed to perform jobs instantaneously</a:t>
            </a:r>
            <a:r>
              <a:rPr lang="en-US" sz="2640" dirty="0"/>
              <a:t>. </a:t>
            </a:r>
          </a:p>
          <a:p>
            <a:endParaRPr lang="en-US" sz="2640" dirty="0"/>
          </a:p>
          <a:p>
            <a:pPr marL="377190" indent="-377190"/>
            <a:r>
              <a:rPr lang="en-US" sz="2640" dirty="0"/>
              <a:t>2. </a:t>
            </a:r>
            <a:r>
              <a:rPr lang="en-US" sz="2640" b="1" dirty="0"/>
              <a:t>Accuracy</a:t>
            </a:r>
            <a:r>
              <a:rPr lang="en-US" sz="2640" dirty="0"/>
              <a:t>: The computers are perfect, accurate and precise. Accuracy signifies the </a:t>
            </a:r>
            <a:r>
              <a:rPr lang="en-US" sz="2640" b="1" dirty="0"/>
              <a:t>reliability</a:t>
            </a:r>
            <a:r>
              <a:rPr lang="en-US" sz="2640" dirty="0"/>
              <a:t> of the hardware components of computers. </a:t>
            </a:r>
          </a:p>
          <a:p>
            <a:pPr marL="377190" indent="-377190"/>
            <a:endParaRPr lang="en-US" sz="2640" dirty="0"/>
          </a:p>
          <a:p>
            <a:pPr marL="377190" indent="-377190"/>
            <a:r>
              <a:rPr lang="en-US" sz="2640" dirty="0"/>
              <a:t>3. </a:t>
            </a:r>
            <a:r>
              <a:rPr lang="en-US" sz="2640" b="1" dirty="0"/>
              <a:t>Automatic</a:t>
            </a:r>
            <a:r>
              <a:rPr lang="en-US" sz="2640" dirty="0"/>
              <a:t>: A computer </a:t>
            </a:r>
            <a:r>
              <a:rPr lang="en-US" sz="2640" b="1" dirty="0"/>
              <a:t>works automatically, once programs are stored and data</a:t>
            </a:r>
            <a:r>
              <a:rPr lang="en-US" sz="2640" dirty="0"/>
              <a:t> are given to it, constant supervision is not required.</a:t>
            </a:r>
          </a:p>
          <a:p>
            <a:pPr marL="377190" indent="-377190"/>
            <a:r>
              <a:rPr lang="en-US" sz="2640" dirty="0"/>
              <a:t> </a:t>
            </a:r>
          </a:p>
          <a:p>
            <a:pPr marL="377190" indent="-377190"/>
            <a:r>
              <a:rPr lang="en-US" sz="2640" dirty="0"/>
              <a:t>4. </a:t>
            </a:r>
            <a:r>
              <a:rPr lang="en-US" sz="2640" b="1" dirty="0"/>
              <a:t>Endurance</a:t>
            </a:r>
            <a:r>
              <a:rPr lang="en-US" sz="2640" dirty="0"/>
              <a:t>: A computer </a:t>
            </a:r>
            <a:r>
              <a:rPr lang="en-US" sz="2640" b="1" dirty="0"/>
              <a:t>works continuously and will not get tired </a:t>
            </a:r>
            <a:r>
              <a:rPr lang="en-US" sz="2640" dirty="0"/>
              <a:t>and will not suffer from lack of concentration. </a:t>
            </a:r>
          </a:p>
          <a:p>
            <a:pPr marL="377190" indent="-377190"/>
            <a:endParaRPr lang="en-US" sz="2640" dirty="0"/>
          </a:p>
          <a:p>
            <a:pPr marL="377190" indent="-377190"/>
            <a:r>
              <a:rPr lang="en-US" sz="2640" dirty="0"/>
              <a:t> 5. </a:t>
            </a:r>
            <a:r>
              <a:rPr lang="en-US" sz="2640" b="1" dirty="0"/>
              <a:t>Reduction</a:t>
            </a:r>
            <a:r>
              <a:rPr lang="en-US" sz="2640" dirty="0"/>
              <a:t> </a:t>
            </a:r>
            <a:r>
              <a:rPr lang="en-US" sz="2640" b="1" dirty="0"/>
              <a:t>of cost: </a:t>
            </a:r>
            <a:r>
              <a:rPr lang="en-US" sz="2640" dirty="0"/>
              <a:t>Though </a:t>
            </a:r>
            <a:r>
              <a:rPr lang="en-US" sz="2640" b="1" dirty="0"/>
              <a:t>initial investment may be high</a:t>
            </a:r>
            <a:r>
              <a:rPr lang="en-US" sz="2640" dirty="0"/>
              <a:t>, computer substantially </a:t>
            </a:r>
            <a:r>
              <a:rPr lang="en-US" sz="2640" b="1" dirty="0"/>
              <a:t>reduces the cost of transaction</a:t>
            </a:r>
            <a:r>
              <a:rPr lang="en-US" sz="2640" dirty="0"/>
              <a:t>.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1EB022-236D-4928-82C1-651BE8BB689F}"/>
              </a:ext>
            </a:extLst>
          </p:cNvPr>
          <p:cNvPicPr>
            <a:picLocks noChangeAspect="1"/>
          </p:cNvPicPr>
          <p:nvPr/>
        </p:nvPicPr>
        <p:blipFill rotWithShape="1">
          <a:blip r:embed="rId2"/>
          <a:srcRect l="23192" t="53950" r="23961" b="32095"/>
          <a:stretch/>
        </p:blipFill>
        <p:spPr>
          <a:xfrm>
            <a:off x="1" y="1057275"/>
            <a:ext cx="10005607" cy="14855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9FB0F155-D40E-46AD-9AEE-7C2A06ED0F36}"/>
              </a:ext>
            </a:extLst>
          </p:cNvPr>
          <p:cNvPicPr>
            <a:picLocks noChangeAspect="1"/>
          </p:cNvPicPr>
          <p:nvPr/>
        </p:nvPicPr>
        <p:blipFill rotWithShape="1">
          <a:blip r:embed="rId3"/>
          <a:srcRect l="25615" t="26622" r="26615" b="24707"/>
          <a:stretch/>
        </p:blipFill>
        <p:spPr>
          <a:xfrm>
            <a:off x="224380" y="2743200"/>
            <a:ext cx="9781227" cy="38855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276645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505A9-22C8-42D0-8EA3-E345983F8BE9}"/>
              </a:ext>
            </a:extLst>
          </p:cNvPr>
          <p:cNvSpPr>
            <a:spLocks noGrp="1"/>
          </p:cNvSpPr>
          <p:nvPr>
            <p:ph type="title"/>
          </p:nvPr>
        </p:nvSpPr>
        <p:spPr>
          <a:xfrm>
            <a:off x="1067849" y="1152318"/>
            <a:ext cx="7922702" cy="496856"/>
          </a:xfrm>
        </p:spPr>
        <p:txBody>
          <a:bodyPr>
            <a:normAutofit fontScale="90000"/>
          </a:bodyPr>
          <a:lstStyle/>
          <a:p>
            <a:pPr algn="ctr"/>
            <a:r>
              <a:rPr lang="en-US" b="1" dirty="0">
                <a:solidFill>
                  <a:srgbClr val="7030A0"/>
                </a:solidFill>
                <a:latin typeface="Arial" panose="020B0604020202020204" pitchFamily="34" charset="0"/>
              </a:rPr>
              <a:t>FEATURES OF LINUX OS</a:t>
            </a:r>
          </a:p>
        </p:txBody>
      </p:sp>
      <p:sp>
        <p:nvSpPr>
          <p:cNvPr id="3" name="Content Placeholder 2">
            <a:extLst>
              <a:ext uri="{FF2B5EF4-FFF2-40B4-BE49-F238E27FC236}">
                <a16:creationId xmlns:a16="http://schemas.microsoft.com/office/drawing/2014/main" id="{6CDE27FF-4991-4482-85F2-E4487117CC00}"/>
              </a:ext>
            </a:extLst>
          </p:cNvPr>
          <p:cNvSpPr>
            <a:spLocks noGrp="1"/>
          </p:cNvSpPr>
          <p:nvPr>
            <p:ph idx="1"/>
          </p:nvPr>
        </p:nvSpPr>
        <p:spPr>
          <a:xfrm>
            <a:off x="219652" y="2133600"/>
            <a:ext cx="9619096" cy="4058704"/>
          </a:xfrm>
        </p:spPr>
        <p:txBody>
          <a:bodyPr>
            <a:normAutofit fontScale="92500" lnSpcReduction="10000"/>
          </a:bodyPr>
          <a:lstStyle/>
          <a:p>
            <a:r>
              <a:rPr lang="en-US" b="1" dirty="0"/>
              <a:t>Portable</a:t>
            </a:r>
            <a:r>
              <a:rPr lang="en-US" dirty="0"/>
              <a:t> – Portability means </a:t>
            </a:r>
            <a:r>
              <a:rPr lang="en-US" dirty="0" err="1"/>
              <a:t>softwares</a:t>
            </a:r>
            <a:r>
              <a:rPr lang="en-US" dirty="0"/>
              <a:t> can works on different types of </a:t>
            </a:r>
            <a:r>
              <a:rPr lang="en-US" dirty="0" err="1"/>
              <a:t>hardwares</a:t>
            </a:r>
            <a:r>
              <a:rPr lang="en-US" dirty="0"/>
              <a:t> in same way. Linux kernel and application programs supports their installation on any kind of hardware platform.</a:t>
            </a:r>
          </a:p>
          <a:p>
            <a:r>
              <a:rPr lang="en-US" b="1" dirty="0"/>
              <a:t>Open Source</a:t>
            </a:r>
            <a:r>
              <a:rPr lang="en-US" dirty="0"/>
              <a:t> – Linux source code is freely available and it is community based development project. Multiple teams works in collaboration to enhance the capability of Linux operating system and it is continuously evolving.</a:t>
            </a:r>
          </a:p>
          <a:p>
            <a:r>
              <a:rPr lang="en-US" b="1" dirty="0"/>
              <a:t>Multi-User</a:t>
            </a:r>
            <a:r>
              <a:rPr lang="en-US" dirty="0"/>
              <a:t> – Linux is a multiuser system means multiple users can access system resources like memory/ ram/ application programs at same time.</a:t>
            </a:r>
          </a:p>
          <a:p>
            <a:r>
              <a:rPr lang="en-US" b="1" dirty="0"/>
              <a:t>Multiprogramming</a:t>
            </a:r>
            <a:r>
              <a:rPr lang="en-US" dirty="0"/>
              <a:t> – Linux is a multiprogramming system means multiple applications can run at same time.</a:t>
            </a:r>
          </a:p>
          <a:p>
            <a:r>
              <a:rPr lang="en-US" b="1" dirty="0"/>
              <a:t>Security</a:t>
            </a:r>
            <a:r>
              <a:rPr lang="en-US" dirty="0"/>
              <a:t> – Linux provides user security using authentication features like password protection/ controlled access to specific files/ encryption of data.</a:t>
            </a:r>
          </a:p>
          <a:p>
            <a:endParaRPr lang="en-US" dirty="0"/>
          </a:p>
        </p:txBody>
      </p:sp>
    </p:spTree>
    <p:extLst>
      <p:ext uri="{BB962C8B-B14F-4D97-AF65-F5344CB8AC3E}">
        <p14:creationId xmlns:p14="http://schemas.microsoft.com/office/powerpoint/2010/main" val="29272223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CEDA30-7C24-4B28-8A81-C2C613A74648}"/>
              </a:ext>
            </a:extLst>
          </p:cNvPr>
          <p:cNvPicPr>
            <a:picLocks noChangeAspect="1"/>
          </p:cNvPicPr>
          <p:nvPr/>
        </p:nvPicPr>
        <p:blipFill rotWithShape="1">
          <a:blip r:embed="rId2"/>
          <a:srcRect l="52615" t="11468" r="2846" b="55547"/>
          <a:stretch/>
        </p:blipFill>
        <p:spPr>
          <a:xfrm>
            <a:off x="152400" y="457201"/>
            <a:ext cx="9753600" cy="3429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A6E3CFC5-427B-4C2F-B5D3-52E5F9222412}"/>
              </a:ext>
            </a:extLst>
          </p:cNvPr>
          <p:cNvPicPr>
            <a:picLocks noChangeAspect="1"/>
          </p:cNvPicPr>
          <p:nvPr/>
        </p:nvPicPr>
        <p:blipFill rotWithShape="1">
          <a:blip r:embed="rId2"/>
          <a:srcRect l="52615" t="49584" r="2846" b="28810"/>
          <a:stretch/>
        </p:blipFill>
        <p:spPr>
          <a:xfrm>
            <a:off x="152400" y="3962400"/>
            <a:ext cx="9753600" cy="22460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184415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FEE10E-F82E-470B-9C1A-93882AE5D4EA}"/>
              </a:ext>
            </a:extLst>
          </p:cNvPr>
          <p:cNvSpPr txBox="1"/>
          <p:nvPr/>
        </p:nvSpPr>
        <p:spPr>
          <a:xfrm>
            <a:off x="838200" y="1219200"/>
            <a:ext cx="7924800" cy="3108543"/>
          </a:xfrm>
          <a:prstGeom prst="rect">
            <a:avLst/>
          </a:prstGeom>
          <a:noFill/>
        </p:spPr>
        <p:txBody>
          <a:bodyPr wrap="square">
            <a:spAutoFit/>
          </a:bodyPr>
          <a:lstStyle/>
          <a:p>
            <a:r>
              <a:rPr lang="en-US" sz="2800" b="1" dirty="0"/>
              <a:t>VIVA QUESTIONS:</a:t>
            </a:r>
          </a:p>
          <a:p>
            <a:r>
              <a:rPr lang="en-US" sz="2800" dirty="0"/>
              <a:t>What is an operating system?</a:t>
            </a:r>
          </a:p>
          <a:p>
            <a:r>
              <a:rPr lang="en-US" sz="2800" dirty="0"/>
              <a:t>What is the main purpose of an operating system?</a:t>
            </a:r>
          </a:p>
          <a:p>
            <a:r>
              <a:rPr lang="en-US" sz="2800" dirty="0"/>
              <a:t>How Can I Avoid Computer Viruses?</a:t>
            </a:r>
          </a:p>
          <a:p>
            <a:r>
              <a:rPr lang="en-US" sz="2800" dirty="0"/>
              <a:t>How Can I Protect My Home Computer?</a:t>
            </a:r>
          </a:p>
          <a:p>
            <a:r>
              <a:rPr lang="en-US" sz="2800" dirty="0"/>
              <a:t>Types of network</a:t>
            </a:r>
          </a:p>
          <a:p>
            <a:r>
              <a:rPr lang="en-US" sz="2800" dirty="0"/>
              <a:t>Disadvantage of network</a:t>
            </a:r>
            <a:endParaRPr lang="en-IN" sz="2800" dirty="0"/>
          </a:p>
        </p:txBody>
      </p:sp>
    </p:spTree>
    <p:extLst>
      <p:ext uri="{BB962C8B-B14F-4D97-AF65-F5344CB8AC3E}">
        <p14:creationId xmlns:p14="http://schemas.microsoft.com/office/powerpoint/2010/main" val="36518992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EECB-E2A6-4A77-96D5-932A96925740}"/>
              </a:ext>
            </a:extLst>
          </p:cNvPr>
          <p:cNvSpPr>
            <a:spLocks noGrp="1"/>
          </p:cNvSpPr>
          <p:nvPr>
            <p:ph type="title"/>
          </p:nvPr>
        </p:nvSpPr>
        <p:spPr>
          <a:xfrm rot="19802476">
            <a:off x="999155" y="2495512"/>
            <a:ext cx="8298180" cy="1644191"/>
          </a:xfrm>
        </p:spPr>
        <p:txBody>
          <a:bodyPr>
            <a:normAutofit/>
          </a:bodyPr>
          <a:lstStyle/>
          <a:p>
            <a:pPr algn="ctr"/>
            <a:r>
              <a:rPr lang="en-US" sz="8800" b="1" dirty="0"/>
              <a:t>THANK YOU</a:t>
            </a:r>
            <a:endParaRPr lang="en-IN" sz="8800" b="1" dirty="0"/>
          </a:p>
        </p:txBody>
      </p:sp>
    </p:spTree>
    <p:extLst>
      <p:ext uri="{BB962C8B-B14F-4D97-AF65-F5344CB8AC3E}">
        <p14:creationId xmlns:p14="http://schemas.microsoft.com/office/powerpoint/2010/main" val="3921126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1460" y="365760"/>
            <a:ext cx="9806940" cy="5306068"/>
          </a:xfrm>
          <a:prstGeom prst="rect">
            <a:avLst/>
          </a:prstGeom>
        </p:spPr>
        <p:txBody>
          <a:bodyPr wrap="square">
            <a:spAutoFit/>
          </a:bodyPr>
          <a:lstStyle/>
          <a:p>
            <a:r>
              <a:rPr lang="en-US" sz="3080" b="1" dirty="0"/>
              <a:t>BASIC COMPUTER ORGANIZATION OR HARDWARE COMPONENTS: </a:t>
            </a:r>
          </a:p>
          <a:p>
            <a:endParaRPr lang="en-US" sz="3080" b="1" dirty="0"/>
          </a:p>
          <a:p>
            <a:r>
              <a:rPr lang="en-US" sz="3520" dirty="0"/>
              <a:t>A standard fully featured desktop configuration has basically four types of featured devices or </a:t>
            </a:r>
            <a:r>
              <a:rPr lang="en-US" sz="3520" dirty="0" err="1"/>
              <a:t>handware</a:t>
            </a:r>
            <a:r>
              <a:rPr lang="en-US" sz="3520" dirty="0"/>
              <a:t> components </a:t>
            </a:r>
          </a:p>
          <a:p>
            <a:pPr marL="377190" indent="-377190"/>
            <a:r>
              <a:rPr lang="en-US" sz="3520" dirty="0"/>
              <a:t>1. Input Devices </a:t>
            </a:r>
          </a:p>
          <a:p>
            <a:pPr marL="377190" indent="-377190"/>
            <a:r>
              <a:rPr lang="en-US" sz="3520" dirty="0"/>
              <a:t>2. Output Devices </a:t>
            </a:r>
          </a:p>
          <a:p>
            <a:pPr marL="377190" indent="-377190"/>
            <a:r>
              <a:rPr lang="en-US" sz="3520" dirty="0"/>
              <a:t>3. Memory </a:t>
            </a:r>
          </a:p>
          <a:p>
            <a:pPr marL="377190" indent="-377190"/>
            <a:r>
              <a:rPr lang="en-US" sz="3520" dirty="0"/>
              <a:t>4. Storage Devices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460" y="784860"/>
            <a:ext cx="9471660" cy="6050887"/>
          </a:xfrm>
          <a:prstGeom prst="rect">
            <a:avLst/>
          </a:prstGeom>
        </p:spPr>
        <p:txBody>
          <a:bodyPr wrap="square">
            <a:spAutoFit/>
          </a:bodyPr>
          <a:lstStyle/>
          <a:p>
            <a:r>
              <a:rPr lang="en-US" sz="3520" b="1" dirty="0"/>
              <a:t>The Four Main Functions of Computers:-</a:t>
            </a:r>
          </a:p>
          <a:p>
            <a:endParaRPr lang="en-US" sz="3520" dirty="0"/>
          </a:p>
          <a:p>
            <a:r>
              <a:rPr lang="en-US" sz="3520" dirty="0"/>
              <a:t>A computer is designed for:</a:t>
            </a:r>
          </a:p>
          <a:p>
            <a:pPr>
              <a:buFont typeface="Wingdings" pitchFamily="2" charset="2"/>
              <a:buChar char="Ø"/>
            </a:pPr>
            <a:endParaRPr lang="en-US" sz="3520" dirty="0"/>
          </a:p>
          <a:p>
            <a:pPr>
              <a:buFont typeface="Wingdings" pitchFamily="2" charset="2"/>
              <a:buChar char="Ø"/>
            </a:pPr>
            <a:r>
              <a:rPr lang="en-US" sz="3520" dirty="0"/>
              <a:t>Data entry(Initial function </a:t>
            </a:r>
            <a:r>
              <a:rPr lang="en-US" sz="3520" dirty="0" err="1"/>
              <a:t>i.e</a:t>
            </a:r>
            <a:r>
              <a:rPr lang="en-US" sz="3520" dirty="0"/>
              <a:t> input device)</a:t>
            </a:r>
          </a:p>
          <a:p>
            <a:endParaRPr lang="en-US" sz="3520" dirty="0"/>
          </a:p>
          <a:p>
            <a:pPr>
              <a:buFont typeface="Wingdings" pitchFamily="2" charset="2"/>
              <a:buChar char="Ø"/>
            </a:pPr>
            <a:r>
              <a:rPr lang="en-US" sz="3520" dirty="0"/>
              <a:t>Data processing(CPU) </a:t>
            </a:r>
          </a:p>
          <a:p>
            <a:endParaRPr lang="en-US" sz="3520" dirty="0"/>
          </a:p>
          <a:p>
            <a:pPr>
              <a:buFont typeface="Wingdings" pitchFamily="2" charset="2"/>
              <a:buChar char="Ø"/>
            </a:pPr>
            <a:r>
              <a:rPr lang="en-US" sz="3520" dirty="0"/>
              <a:t>Information output(viewed via </a:t>
            </a:r>
            <a:r>
              <a:rPr lang="en-US" sz="3520" b="1" dirty="0"/>
              <a:t>display monitor</a:t>
            </a:r>
            <a:r>
              <a:rPr lang="en-US" sz="3520" dirty="0"/>
              <a:t>)</a:t>
            </a:r>
          </a:p>
          <a:p>
            <a:endParaRPr lang="en-US" sz="3520" dirty="0"/>
          </a:p>
          <a:p>
            <a:pPr>
              <a:buFont typeface="Wingdings" pitchFamily="2" charset="2"/>
              <a:buChar char="Ø"/>
            </a:pPr>
            <a:r>
              <a:rPr lang="en-US" sz="3520" dirty="0"/>
              <a:t>Data and information storage(hard disk drive)</a:t>
            </a:r>
          </a:p>
        </p:txBody>
      </p:sp>
    </p:spTree>
  </p:cSld>
  <p:clrMapOvr>
    <a:masterClrMapping/>
  </p:clrMapOvr>
</p:sld>
</file>

<file path=ppt/theme/theme1.xml><?xml version="1.0" encoding="utf-8"?>
<a:theme xmlns:a="http://schemas.openxmlformats.org/drawingml/2006/main" name="Retrospec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602</TotalTime>
  <Words>3585</Words>
  <Application>Microsoft Office PowerPoint</Application>
  <PresentationFormat>Custom</PresentationFormat>
  <Paragraphs>437</Paragraphs>
  <Slides>74</Slides>
  <Notes>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74</vt:i4>
      </vt:variant>
    </vt:vector>
  </HeadingPairs>
  <TitlesOfParts>
    <vt:vector size="86" baseType="lpstr">
      <vt:lpstr>Arial</vt:lpstr>
      <vt:lpstr>Calibri</vt:lpstr>
      <vt:lpstr>Calibri Light</vt:lpstr>
      <vt:lpstr>Microsoft Sans Serif</vt:lpstr>
      <vt:lpstr>Monotype Corsiva</vt:lpstr>
      <vt:lpstr>PT Serif</vt:lpstr>
      <vt:lpstr>Tahoma</vt:lpstr>
      <vt:lpstr>Times New Roman</vt:lpstr>
      <vt:lpstr>Verdana</vt:lpstr>
      <vt:lpstr>Wingdings</vt:lpstr>
      <vt:lpstr>Retrospect</vt:lpstr>
      <vt:lpstr>Blueprint</vt:lpstr>
      <vt:lpstr>PowerPoint Presentation</vt:lpstr>
      <vt:lpstr>UNIT 1 Fundamentals of Computing and introduction to Database systems </vt:lpstr>
      <vt:lpstr> COMPUTER BASICS</vt:lpstr>
      <vt:lpstr> What is a Computer?</vt:lpstr>
      <vt:lpstr>Who Invented the Computer?</vt:lpstr>
      <vt:lpstr> Types of Computers</vt:lpstr>
      <vt:lpstr>PowerPoint Presentation</vt:lpstr>
      <vt:lpstr>PowerPoint Presentation</vt:lpstr>
      <vt:lpstr>PowerPoint Presentation</vt:lpstr>
      <vt:lpstr>PowerPoint Presentation</vt:lpstr>
      <vt:lpstr>PowerPoint Presentation</vt:lpstr>
      <vt:lpstr> Hardware Components</vt:lpstr>
      <vt:lpstr> Hardware Components</vt:lpstr>
      <vt:lpstr> Hardware Components</vt:lpstr>
      <vt:lpstr> Hardware Components</vt:lpstr>
      <vt:lpstr> Hardware Components</vt:lpstr>
      <vt:lpstr> Hardware Components</vt:lpstr>
      <vt:lpstr> Hardware Components</vt:lpstr>
      <vt:lpstr> Hardware Components</vt:lpstr>
      <vt:lpstr> Hardware Components</vt:lpstr>
      <vt:lpstr> Hardware Components</vt:lpstr>
      <vt:lpstr> Hardware Components</vt:lpstr>
      <vt:lpstr>Hardware Components</vt:lpstr>
      <vt:lpstr>PowerPoint Presentation</vt:lpstr>
      <vt:lpstr>Primary Memory</vt:lpstr>
      <vt:lpstr>CONT’D</vt:lpstr>
      <vt:lpstr>PowerPoint Presentation</vt:lpstr>
      <vt:lpstr>CONT’D</vt:lpstr>
      <vt:lpstr>CONT’D</vt:lpstr>
      <vt:lpstr>CONT’D</vt:lpstr>
      <vt:lpstr>CONT’D</vt:lpstr>
      <vt:lpstr>SECONDARY Memory</vt:lpstr>
      <vt:lpstr>CONT’D</vt:lpstr>
      <vt:lpstr>PowerPoint Presentation</vt:lpstr>
      <vt:lpstr>CONT’D</vt:lpstr>
      <vt:lpstr>PowerPoint Presentation</vt:lpstr>
      <vt:lpstr>CONT’D</vt:lpstr>
      <vt:lpstr>PowerPoint Presentation</vt:lpstr>
      <vt:lpstr>CONT’D</vt:lpstr>
      <vt:lpstr>PowerPoint Presentation</vt:lpstr>
      <vt:lpstr>CONT’D</vt:lpstr>
      <vt:lpstr>PowerPoint Presentation</vt:lpstr>
      <vt:lpstr>PowerPoint Presentation</vt:lpstr>
      <vt:lpstr>PowerPoint Presentation</vt:lpstr>
      <vt:lpstr>Software Component</vt:lpstr>
      <vt:lpstr>Software Component</vt:lpstr>
      <vt:lpstr>Information Network</vt:lpstr>
      <vt:lpstr>Information Network</vt:lpstr>
      <vt:lpstr>Uses of Computer</vt:lpstr>
      <vt:lpstr>Uses of Computer</vt:lpstr>
      <vt:lpstr>Computer Threats</vt:lpstr>
      <vt:lpstr> Types of Computer Threats</vt:lpstr>
      <vt:lpstr>PowerPoint Presentation</vt:lpstr>
      <vt:lpstr>PowerPoint Presentation</vt:lpstr>
      <vt:lpstr>Operating  Systems                                                  </vt:lpstr>
      <vt:lpstr>What is OS?</vt:lpstr>
      <vt:lpstr>What OS does?/ OBJECTIVE???</vt:lpstr>
      <vt:lpstr>Structure of Operating System</vt:lpstr>
      <vt:lpstr>Operating Systems functions:</vt:lpstr>
      <vt:lpstr>HISTORY OF OS</vt:lpstr>
      <vt:lpstr>ADVANTAGE  OF OS</vt:lpstr>
      <vt:lpstr>DISADVANTAGE  OF OS</vt:lpstr>
      <vt:lpstr>Types of OS</vt:lpstr>
      <vt:lpstr>INTRODUCTION TO WINDOWS</vt:lpstr>
      <vt:lpstr>PowerPoint Presentation</vt:lpstr>
      <vt:lpstr>FEATURES OF WINDOWS OS</vt:lpstr>
      <vt:lpstr>PowerPoint Presentation</vt:lpstr>
      <vt:lpstr>INTRODUCTION TO LINUX</vt:lpstr>
      <vt:lpstr>PowerPoint Presentation</vt:lpstr>
      <vt:lpstr>PowerPoint Presentation</vt:lpstr>
      <vt:lpstr>FEATURES OF LINUX OS</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computer basics.ppt</dc:title>
  <dc:creator>Administrator</dc:creator>
  <cp:lastModifiedBy>Student</cp:lastModifiedBy>
  <cp:revision>86</cp:revision>
  <dcterms:created xsi:type="dcterms:W3CDTF">2019-07-23T12:41:58Z</dcterms:created>
  <dcterms:modified xsi:type="dcterms:W3CDTF">2023-08-08T03:29:59Z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2007-08-16T00:00:00Z</vt:filetime>
  </property>
  <property fmtid="{D5CDD505-2E9C-101B-9397-08002B2CF9AE}" pid="3" name="Creator">
    <vt:lpwstr>PScript5.dll Version 5.2.2</vt:lpwstr>
  </property>
  <property fmtid="{D5CDD505-2E9C-101B-9397-08002B2CF9AE}" pid="4" name="LastSaved">
    <vt:filetime>2019-07-23T00:00:00Z</vt:filetime>
  </property>
</Properties>
</file>